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00866d73b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6296592984e67"/>
  </p:sldMasterIdLst>
  <p:sldIdLst>
    <p:sldId xmlns:r="http://schemas.openxmlformats.org/officeDocument/2006/relationships" id="256" r:id="Rfc9ba91099f64098"/>
    <p:sldId xmlns:r="http://schemas.openxmlformats.org/officeDocument/2006/relationships" id="257" r:id="Rdffdae8003b441fa"/>
    <p:sldId xmlns:r="http://schemas.openxmlformats.org/officeDocument/2006/relationships" id="258" r:id="Ra221954260a44026"/>
    <p:sldId xmlns:r="http://schemas.openxmlformats.org/officeDocument/2006/relationships" id="259" r:id="Rdd28f6949c7f4d3a"/>
    <p:sldId xmlns:r="http://schemas.openxmlformats.org/officeDocument/2006/relationships" id="260" r:id="Rca7d3752b522483b"/>
    <p:sldId xmlns:r="http://schemas.openxmlformats.org/officeDocument/2006/relationships" id="261" r:id="R415d6414f964481a"/>
    <p:sldId xmlns:r="http://schemas.openxmlformats.org/officeDocument/2006/relationships" id="262" r:id="R8ad9e20f60ad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6296592984e67" /><Relationship Type="http://schemas.openxmlformats.org/officeDocument/2006/relationships/slide" Target="/ppt/slides/slide1.xml" Id="Rfc9ba91099f64098" /><Relationship Type="http://schemas.openxmlformats.org/officeDocument/2006/relationships/slide" Target="/ppt/slides/slide2.xml" Id="Rdffdae8003b441fa" /><Relationship Type="http://schemas.openxmlformats.org/officeDocument/2006/relationships/slide" Target="/ppt/slides/slide3.xml" Id="Ra221954260a44026" /><Relationship Type="http://schemas.openxmlformats.org/officeDocument/2006/relationships/slide" Target="/ppt/slides/slide4.xml" Id="Rdd28f6949c7f4d3a" /><Relationship Type="http://schemas.openxmlformats.org/officeDocument/2006/relationships/slide" Target="/ppt/slides/slide5.xml" Id="Rca7d3752b522483b" /><Relationship Type="http://schemas.openxmlformats.org/officeDocument/2006/relationships/slide" Target="/ppt/slides/slide6.xml" Id="R415d6414f964481a" /><Relationship Type="http://schemas.openxmlformats.org/officeDocument/2006/relationships/slide" Target="/ppt/slides/slide7.xml" Id="R8ad9e20f60ad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65887718a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48d7bde544cf" /><Relationship Type="http://schemas.openxmlformats.org/officeDocument/2006/relationships/theme" Target="/ppt/slideMasters/theme/theme1.xml" Id="Rfaac58f127e2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e48d7bde5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18a43a0d4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8a88b988a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46aba7d3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8e8c97317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ea09724d5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ce1c6ccb4e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82e8b354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