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b77dad8aad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188e4baa241ab"/>
  </p:sldMasterIdLst>
  <p:sldIdLst>
    <p:sldId xmlns:r="http://schemas.openxmlformats.org/officeDocument/2006/relationships" id="256" r:id="R2d95f628161245ee"/>
    <p:sldId xmlns:r="http://schemas.openxmlformats.org/officeDocument/2006/relationships" id="257" r:id="R1df6ef52674443df"/>
    <p:sldId xmlns:r="http://schemas.openxmlformats.org/officeDocument/2006/relationships" id="258" r:id="Rbbc8fc1349494969"/>
    <p:sldId xmlns:r="http://schemas.openxmlformats.org/officeDocument/2006/relationships" id="259" r:id="R50ddddedcf514420"/>
    <p:sldId xmlns:r="http://schemas.openxmlformats.org/officeDocument/2006/relationships" id="260" r:id="Rb56c015ac0274241"/>
    <p:sldId xmlns:r="http://schemas.openxmlformats.org/officeDocument/2006/relationships" id="261" r:id="R4d4a22ec5e204e1d"/>
    <p:sldId xmlns:r="http://schemas.openxmlformats.org/officeDocument/2006/relationships" id="262" r:id="R28ee0c6e0475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188e4baa241ab" /><Relationship Type="http://schemas.openxmlformats.org/officeDocument/2006/relationships/slide" Target="/ppt/slides/slide1.xml" Id="R2d95f628161245ee" /><Relationship Type="http://schemas.openxmlformats.org/officeDocument/2006/relationships/slide" Target="/ppt/slides/slide2.xml" Id="R1df6ef52674443df" /><Relationship Type="http://schemas.openxmlformats.org/officeDocument/2006/relationships/slide" Target="/ppt/slides/slide3.xml" Id="Rbbc8fc1349494969" /><Relationship Type="http://schemas.openxmlformats.org/officeDocument/2006/relationships/slide" Target="/ppt/slides/slide4.xml" Id="R50ddddedcf514420" /><Relationship Type="http://schemas.openxmlformats.org/officeDocument/2006/relationships/slide" Target="/ppt/slides/slide5.xml" Id="Rb56c015ac0274241" /><Relationship Type="http://schemas.openxmlformats.org/officeDocument/2006/relationships/slide" Target="/ppt/slides/slide6.xml" Id="R4d4a22ec5e204e1d" /><Relationship Type="http://schemas.openxmlformats.org/officeDocument/2006/relationships/slide" Target="/ppt/slides/slide7.xml" Id="R28ee0c6e0475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7c028f20c48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6ce4bbf2b46c7" /><Relationship Type="http://schemas.openxmlformats.org/officeDocument/2006/relationships/theme" Target="/ppt/slideMasters/theme/theme1.xml" Id="R43b1ece2de9c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6ce4bbf2b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961bfcb854c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2a0efa707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ba4e7314f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4ca4515c2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d7bce513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77145a6674d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27e40278049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