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9b8148ce1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6cfdb864ad420a"/>
  </p:sldMasterIdLst>
  <p:sldIdLst>
    <p:sldId xmlns:r="http://schemas.openxmlformats.org/officeDocument/2006/relationships" id="256" r:id="R82710e2d8e274219"/>
    <p:sldId xmlns:r="http://schemas.openxmlformats.org/officeDocument/2006/relationships" id="257" r:id="R9963ad8d6b844c24"/>
    <p:sldId xmlns:r="http://schemas.openxmlformats.org/officeDocument/2006/relationships" id="258" r:id="R31d9e772d5db49af"/>
    <p:sldId xmlns:r="http://schemas.openxmlformats.org/officeDocument/2006/relationships" id="259" r:id="Rfbcf9993214146b5"/>
    <p:sldId xmlns:r="http://schemas.openxmlformats.org/officeDocument/2006/relationships" id="260" r:id="R22c2361561c943ab"/>
    <p:sldId xmlns:r="http://schemas.openxmlformats.org/officeDocument/2006/relationships" id="261" r:id="Rba1ee6646b4a43af"/>
    <p:sldId xmlns:r="http://schemas.openxmlformats.org/officeDocument/2006/relationships" id="262" r:id="R5777f1ba1a6943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6cfdb864ad420a" /><Relationship Type="http://schemas.openxmlformats.org/officeDocument/2006/relationships/slide" Target="/ppt/slides/slide1.xml" Id="R82710e2d8e274219" /><Relationship Type="http://schemas.openxmlformats.org/officeDocument/2006/relationships/slide" Target="/ppt/slides/slide2.xml" Id="R9963ad8d6b844c24" /><Relationship Type="http://schemas.openxmlformats.org/officeDocument/2006/relationships/slide" Target="/ppt/slides/slide3.xml" Id="R31d9e772d5db49af" /><Relationship Type="http://schemas.openxmlformats.org/officeDocument/2006/relationships/slide" Target="/ppt/slides/slide4.xml" Id="Rfbcf9993214146b5" /><Relationship Type="http://schemas.openxmlformats.org/officeDocument/2006/relationships/slide" Target="/ppt/slides/slide5.xml" Id="R22c2361561c943ab" /><Relationship Type="http://schemas.openxmlformats.org/officeDocument/2006/relationships/slide" Target="/ppt/slides/slide6.xml" Id="Rba1ee6646b4a43af" /><Relationship Type="http://schemas.openxmlformats.org/officeDocument/2006/relationships/slide" Target="/ppt/slides/slide7.xml" Id="R5777f1ba1a6943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5872099423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f9f5d4ad34986" /><Relationship Type="http://schemas.openxmlformats.org/officeDocument/2006/relationships/theme" Target="/ppt/slideMasters/theme/theme1.xml" Id="R577abcc5559c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f9f5d4ad349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42e8130ca44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feb363db2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57c0a680b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d803e9cc74b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836c9cf11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d44a29efa43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ae70b7ef1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SPARDAMA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SPARDAMA INVEST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1 154 636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BERENTZEN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Saubakken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1349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921 145 950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SPARDAMA INVEST AS</a:t>
            </a:r>
          </a:p>
        </p:txBody>
      </p:sp>
    </p:spTree>
  </p:cSld>
  <p:clrMapOvr>
    <a:masterClrMapping xmlns:a="http://schemas.openxmlformats.org/drawingml/2006/main"/>
  </p:clrMapOvr>
</p:sld>
</file>