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67cda3ef05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a78acb12c46f5"/>
  </p:sldMasterIdLst>
  <p:sldIdLst>
    <p:sldId xmlns:r="http://schemas.openxmlformats.org/officeDocument/2006/relationships" id="256" r:id="Rdcb1abf0d6734f4a"/>
    <p:sldId xmlns:r="http://schemas.openxmlformats.org/officeDocument/2006/relationships" id="257" r:id="R9e5990c618e44364"/>
    <p:sldId xmlns:r="http://schemas.openxmlformats.org/officeDocument/2006/relationships" id="258" r:id="Rbacb485a9a35480e"/>
    <p:sldId xmlns:r="http://schemas.openxmlformats.org/officeDocument/2006/relationships" id="259" r:id="R50b69827a8244ecf"/>
    <p:sldId xmlns:r="http://schemas.openxmlformats.org/officeDocument/2006/relationships" id="260" r:id="R1770dbf29cf245df"/>
    <p:sldId xmlns:r="http://schemas.openxmlformats.org/officeDocument/2006/relationships" id="261" r:id="R9fd6ffabe2094f2a"/>
    <p:sldId xmlns:r="http://schemas.openxmlformats.org/officeDocument/2006/relationships" id="262" r:id="Rb40778004e3047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a78acb12c46f5" /><Relationship Type="http://schemas.openxmlformats.org/officeDocument/2006/relationships/slide" Target="/ppt/slides/slide1.xml" Id="Rdcb1abf0d6734f4a" /><Relationship Type="http://schemas.openxmlformats.org/officeDocument/2006/relationships/slide" Target="/ppt/slides/slide2.xml" Id="R9e5990c618e44364" /><Relationship Type="http://schemas.openxmlformats.org/officeDocument/2006/relationships/slide" Target="/ppt/slides/slide3.xml" Id="Rbacb485a9a35480e" /><Relationship Type="http://schemas.openxmlformats.org/officeDocument/2006/relationships/slide" Target="/ppt/slides/slide4.xml" Id="R50b69827a8244ecf" /><Relationship Type="http://schemas.openxmlformats.org/officeDocument/2006/relationships/slide" Target="/ppt/slides/slide5.xml" Id="R1770dbf29cf245df" /><Relationship Type="http://schemas.openxmlformats.org/officeDocument/2006/relationships/slide" Target="/ppt/slides/slide6.xml" Id="R9fd6ffabe2094f2a" /><Relationship Type="http://schemas.openxmlformats.org/officeDocument/2006/relationships/slide" Target="/ppt/slides/slide7.xml" Id="Rb40778004e3047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087c392344f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850701b2a4aff" /><Relationship Type="http://schemas.openxmlformats.org/officeDocument/2006/relationships/theme" Target="/ppt/slideMasters/theme/theme1.xml" Id="Rcdf9101e75da49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850701b2a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68f25715a4e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7f86e055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3b7cd0cc7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8f6bdd200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75fa440a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02ea137db48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235456e2e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ZOOM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ZOOM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1 135 377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3801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921 143 222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ZOOM INVEST AS</a:t>
            </a:r>
          </a:p>
        </p:txBody>
      </p:sp>
    </p:spTree>
  </p:cSld>
  <p:clrMapOvr>
    <a:masterClrMapping xmlns:a="http://schemas.openxmlformats.org/drawingml/2006/main"/>
  </p:clrMapOvr>
</p:sld>
</file>