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495fd2799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771673bdf4f4f"/>
  </p:sldMasterIdLst>
  <p:sldIdLst>
    <p:sldId xmlns:r="http://schemas.openxmlformats.org/officeDocument/2006/relationships" id="256" r:id="R69c1c892d0a54c8f"/>
    <p:sldId xmlns:r="http://schemas.openxmlformats.org/officeDocument/2006/relationships" id="257" r:id="R502e8486eae4450d"/>
    <p:sldId xmlns:r="http://schemas.openxmlformats.org/officeDocument/2006/relationships" id="258" r:id="R5990d5a3521d4d5f"/>
    <p:sldId xmlns:r="http://schemas.openxmlformats.org/officeDocument/2006/relationships" id="259" r:id="R4c112f22901a40ab"/>
    <p:sldId xmlns:r="http://schemas.openxmlformats.org/officeDocument/2006/relationships" id="260" r:id="R7cba220193e249d1"/>
    <p:sldId xmlns:r="http://schemas.openxmlformats.org/officeDocument/2006/relationships" id="261" r:id="R402cc6044e8141bf"/>
    <p:sldId xmlns:r="http://schemas.openxmlformats.org/officeDocument/2006/relationships" id="262" r:id="R499b53dae725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771673bdf4f4f" /><Relationship Type="http://schemas.openxmlformats.org/officeDocument/2006/relationships/slide" Target="/ppt/slides/slide1.xml" Id="R69c1c892d0a54c8f" /><Relationship Type="http://schemas.openxmlformats.org/officeDocument/2006/relationships/slide" Target="/ppt/slides/slide2.xml" Id="R502e8486eae4450d" /><Relationship Type="http://schemas.openxmlformats.org/officeDocument/2006/relationships/slide" Target="/ppt/slides/slide3.xml" Id="R5990d5a3521d4d5f" /><Relationship Type="http://schemas.openxmlformats.org/officeDocument/2006/relationships/slide" Target="/ppt/slides/slide4.xml" Id="R4c112f22901a40ab" /><Relationship Type="http://schemas.openxmlformats.org/officeDocument/2006/relationships/slide" Target="/ppt/slides/slide5.xml" Id="R7cba220193e249d1" /><Relationship Type="http://schemas.openxmlformats.org/officeDocument/2006/relationships/slide" Target="/ppt/slides/slide6.xml" Id="R402cc6044e8141bf" /><Relationship Type="http://schemas.openxmlformats.org/officeDocument/2006/relationships/slide" Target="/ppt/slides/slide7.xml" Id="R499b53dae725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ef1559fbd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663a1923406e" /><Relationship Type="http://schemas.openxmlformats.org/officeDocument/2006/relationships/theme" Target="/ppt/slideMasters/theme/theme1.xml" Id="R78017c03f00f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9663a1923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d9a0824e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dda43899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90e52a33a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e8f4367c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fedfa1e2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273db738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ec784d26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VERKSGATEN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47 603 129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janolav@skagenkaien.no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retailstavanger.no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921 101 244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