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b2320938e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0db262f8a4a54"/>
  </p:sldMasterIdLst>
  <p:sldIdLst>
    <p:sldId xmlns:r="http://schemas.openxmlformats.org/officeDocument/2006/relationships" id="256" r:id="R3b08e4d8d35e4b72"/>
    <p:sldId xmlns:r="http://schemas.openxmlformats.org/officeDocument/2006/relationships" id="257" r:id="R0178164ac11b479d"/>
    <p:sldId xmlns:r="http://schemas.openxmlformats.org/officeDocument/2006/relationships" id="258" r:id="Racf90f86f1dd4e71"/>
    <p:sldId xmlns:r="http://schemas.openxmlformats.org/officeDocument/2006/relationships" id="259" r:id="Radf60b2019224346"/>
    <p:sldId xmlns:r="http://schemas.openxmlformats.org/officeDocument/2006/relationships" id="260" r:id="R067667b5a0a14530"/>
    <p:sldId xmlns:r="http://schemas.openxmlformats.org/officeDocument/2006/relationships" id="261" r:id="R19137997d9774a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0db262f8a4a54" /><Relationship Type="http://schemas.openxmlformats.org/officeDocument/2006/relationships/slide" Target="/ppt/slides/slide1.xml" Id="R3b08e4d8d35e4b72" /><Relationship Type="http://schemas.openxmlformats.org/officeDocument/2006/relationships/slide" Target="/ppt/slides/slide2.xml" Id="R0178164ac11b479d" /><Relationship Type="http://schemas.openxmlformats.org/officeDocument/2006/relationships/slide" Target="/ppt/slides/slide3.xml" Id="Racf90f86f1dd4e71" /><Relationship Type="http://schemas.openxmlformats.org/officeDocument/2006/relationships/slide" Target="/ppt/slides/slide4.xml" Id="Radf60b2019224346" /><Relationship Type="http://schemas.openxmlformats.org/officeDocument/2006/relationships/slide" Target="/ppt/slides/slide5.xml" Id="R067667b5a0a14530" /><Relationship Type="http://schemas.openxmlformats.org/officeDocument/2006/relationships/slide" Target="/ppt/slides/slide6.xml" Id="R19137997d9774a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99a5c9c12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40ba3fb394ba9" /><Relationship Type="http://schemas.openxmlformats.org/officeDocument/2006/relationships/theme" Target="/ppt/slideMasters/theme/theme1.xml" Id="R28e4d20b627d42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040ba3fb394b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ab633a15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bb979b8d9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d52896e9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be37909d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a99afcb0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66b9d14f0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VERKSGATEN 24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janolav@skagenkaien.no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retailstavanger.no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921 101 244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