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88a7613ea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4dee725524a80"/>
  </p:sldMasterIdLst>
  <p:sldIdLst>
    <p:sldId xmlns:r="http://schemas.openxmlformats.org/officeDocument/2006/relationships" id="256" r:id="R1f857edd3555483d"/>
    <p:sldId xmlns:r="http://schemas.openxmlformats.org/officeDocument/2006/relationships" id="257" r:id="R40cc81fb174f4180"/>
    <p:sldId xmlns:r="http://schemas.openxmlformats.org/officeDocument/2006/relationships" id="258" r:id="R50fd9086c7654af3"/>
    <p:sldId xmlns:r="http://schemas.openxmlformats.org/officeDocument/2006/relationships" id="259" r:id="R4f08f06b5fd54190"/>
    <p:sldId xmlns:r="http://schemas.openxmlformats.org/officeDocument/2006/relationships" id="260" r:id="R4f714ed83b9a4ae1"/>
    <p:sldId xmlns:r="http://schemas.openxmlformats.org/officeDocument/2006/relationships" id="261" r:id="R5ccd4d281191416c"/>
    <p:sldId xmlns:r="http://schemas.openxmlformats.org/officeDocument/2006/relationships" id="262" r:id="R7e35157f9a10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4dee725524a80" /><Relationship Type="http://schemas.openxmlformats.org/officeDocument/2006/relationships/slide" Target="/ppt/slides/slide1.xml" Id="R1f857edd3555483d" /><Relationship Type="http://schemas.openxmlformats.org/officeDocument/2006/relationships/slide" Target="/ppt/slides/slide2.xml" Id="R40cc81fb174f4180" /><Relationship Type="http://schemas.openxmlformats.org/officeDocument/2006/relationships/slide" Target="/ppt/slides/slide3.xml" Id="R50fd9086c7654af3" /><Relationship Type="http://schemas.openxmlformats.org/officeDocument/2006/relationships/slide" Target="/ppt/slides/slide4.xml" Id="R4f08f06b5fd54190" /><Relationship Type="http://schemas.openxmlformats.org/officeDocument/2006/relationships/slide" Target="/ppt/slides/slide5.xml" Id="R4f714ed83b9a4ae1" /><Relationship Type="http://schemas.openxmlformats.org/officeDocument/2006/relationships/slide" Target="/ppt/slides/slide6.xml" Id="R5ccd4d281191416c" /><Relationship Type="http://schemas.openxmlformats.org/officeDocument/2006/relationships/slide" Target="/ppt/slides/slide7.xml" Id="R7e35157f9a10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c0c3d9079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8a2a28664401" /><Relationship Type="http://schemas.openxmlformats.org/officeDocument/2006/relationships/theme" Target="/ppt/slideMasters/theme/theme1.xml" Id="R5fa21d47df6a4b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d8a2a2866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2d4c7e89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82bea8f3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c5a096e0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592bb67e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9da4b8d048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8ffa8c0c41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8f42d7ee2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HAMMERSLAND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HAMMERSLAND REVISJON AS</a:t>
            </a:r>
          </a:p>
        </p:txBody>
      </p:sp>
    </p:spTree>
  </p:cSld>
  <p:clrMapOvr>
    <a:masterClrMapping xmlns:a="http://schemas.openxmlformats.org/drawingml/2006/main"/>
  </p:clrMapOvr>
</p:sld>
</file>