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1c86c87e5346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4dcf2e36ef40ca"/>
  </p:sldMasterIdLst>
  <p:sldIdLst>
    <p:sldId xmlns:r="http://schemas.openxmlformats.org/officeDocument/2006/relationships" id="256" r:id="Rfb5c7f31db4e454d"/>
    <p:sldId xmlns:r="http://schemas.openxmlformats.org/officeDocument/2006/relationships" id="257" r:id="R68a8dc0fe3424095"/>
    <p:sldId xmlns:r="http://schemas.openxmlformats.org/officeDocument/2006/relationships" id="258" r:id="Rd3bdddf3c0aa4c8c"/>
    <p:sldId xmlns:r="http://schemas.openxmlformats.org/officeDocument/2006/relationships" id="259" r:id="R2dfb188264ef45df"/>
    <p:sldId xmlns:r="http://schemas.openxmlformats.org/officeDocument/2006/relationships" id="260" r:id="Rae317e9fd1114c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4dcf2e36ef40ca" /><Relationship Type="http://schemas.openxmlformats.org/officeDocument/2006/relationships/slide" Target="/ppt/slides/slide1.xml" Id="Rfb5c7f31db4e454d" /><Relationship Type="http://schemas.openxmlformats.org/officeDocument/2006/relationships/slide" Target="/ppt/slides/slide2.xml" Id="R68a8dc0fe3424095" /><Relationship Type="http://schemas.openxmlformats.org/officeDocument/2006/relationships/slide" Target="/ppt/slides/slide3.xml" Id="Rd3bdddf3c0aa4c8c" /><Relationship Type="http://schemas.openxmlformats.org/officeDocument/2006/relationships/slide" Target="/ppt/slides/slide4.xml" Id="R2dfb188264ef45df" /><Relationship Type="http://schemas.openxmlformats.org/officeDocument/2006/relationships/slide" Target="/ppt/slides/slide5.xml" Id="Rae317e9fd1114c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f3c655691141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91ef508044f9b" /><Relationship Type="http://schemas.openxmlformats.org/officeDocument/2006/relationships/theme" Target="/ppt/slideMasters/theme/theme1.xml" Id="Rfe9e7205e6b54e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a91ef508044f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ce671f20745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048ab952a40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bb405558f44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a2a5933a64e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3520688604f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LINDESNES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LINDESNES KOMMUNE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 Sandgate 25A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25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post@lindesnes.kommune.no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www.lindesnes.kommune.no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921 060 440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LINDESNES KOMMUNE</a:t>
            </a:r>
          </a:p>
        </p:txBody>
      </p:sp>
    </p:spTree>
  </p:cSld>
  <p:clrMapOvr>
    <a:masterClrMapping xmlns:a="http://schemas.openxmlformats.org/drawingml/2006/main"/>
  </p:clrMapOvr>
</p:sld>
</file>