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cc02ff344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0b7273a2a4107"/>
  </p:sldMasterIdLst>
  <p:sldIdLst>
    <p:sldId xmlns:r="http://schemas.openxmlformats.org/officeDocument/2006/relationships" id="256" r:id="R93f47ba6d07b40bf"/>
    <p:sldId xmlns:r="http://schemas.openxmlformats.org/officeDocument/2006/relationships" id="257" r:id="R92004b89afb14657"/>
    <p:sldId xmlns:r="http://schemas.openxmlformats.org/officeDocument/2006/relationships" id="258" r:id="Rfe12debd07b84c59"/>
    <p:sldId xmlns:r="http://schemas.openxmlformats.org/officeDocument/2006/relationships" id="259" r:id="R6167fa7388024ddb"/>
    <p:sldId xmlns:r="http://schemas.openxmlformats.org/officeDocument/2006/relationships" id="260" r:id="R9446bc0263524115"/>
    <p:sldId xmlns:r="http://schemas.openxmlformats.org/officeDocument/2006/relationships" id="261" r:id="R700e7b5e246e44fa"/>
    <p:sldId xmlns:r="http://schemas.openxmlformats.org/officeDocument/2006/relationships" id="262" r:id="R6ad42c18308f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0b7273a2a4107" /><Relationship Type="http://schemas.openxmlformats.org/officeDocument/2006/relationships/slide" Target="/ppt/slides/slide1.xml" Id="R93f47ba6d07b40bf" /><Relationship Type="http://schemas.openxmlformats.org/officeDocument/2006/relationships/slide" Target="/ppt/slides/slide2.xml" Id="R92004b89afb14657" /><Relationship Type="http://schemas.openxmlformats.org/officeDocument/2006/relationships/slide" Target="/ppt/slides/slide3.xml" Id="Rfe12debd07b84c59" /><Relationship Type="http://schemas.openxmlformats.org/officeDocument/2006/relationships/slide" Target="/ppt/slides/slide4.xml" Id="R6167fa7388024ddb" /><Relationship Type="http://schemas.openxmlformats.org/officeDocument/2006/relationships/slide" Target="/ppt/slides/slide5.xml" Id="R9446bc0263524115" /><Relationship Type="http://schemas.openxmlformats.org/officeDocument/2006/relationships/slide" Target="/ppt/slides/slide6.xml" Id="R700e7b5e246e44fa" /><Relationship Type="http://schemas.openxmlformats.org/officeDocument/2006/relationships/slide" Target="/ppt/slides/slide7.xml" Id="R6ad42c18308f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391677323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f2c27ce148f3" /><Relationship Type="http://schemas.openxmlformats.org/officeDocument/2006/relationships/theme" Target="/ppt/slideMasters/theme/theme1.xml" Id="R9e4d8bfa74c5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0f2c27ce1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8bcb52f7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379b6bcdf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686486cf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1c97de3c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a8e558ab5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9dfb5bb8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73706ccc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