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7aca5b1a3441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a6b24572e043af"/>
  </p:sldMasterIdLst>
  <p:sldIdLst>
    <p:sldId xmlns:r="http://schemas.openxmlformats.org/officeDocument/2006/relationships" id="256" r:id="R4b2bfbdfd9a849be"/>
    <p:sldId xmlns:r="http://schemas.openxmlformats.org/officeDocument/2006/relationships" id="257" r:id="Rbc6733535d8e4c26"/>
    <p:sldId xmlns:r="http://schemas.openxmlformats.org/officeDocument/2006/relationships" id="258" r:id="Rd79189a8c9cd4fae"/>
    <p:sldId xmlns:r="http://schemas.openxmlformats.org/officeDocument/2006/relationships" id="259" r:id="Rac4fc7b649574919"/>
    <p:sldId xmlns:r="http://schemas.openxmlformats.org/officeDocument/2006/relationships" id="260" r:id="Rb924431fe97a4f5d"/>
    <p:sldId xmlns:r="http://schemas.openxmlformats.org/officeDocument/2006/relationships" id="261" r:id="Rcef4936ed9034971"/>
    <p:sldId xmlns:r="http://schemas.openxmlformats.org/officeDocument/2006/relationships" id="262" r:id="R9443ff4e599745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a6b24572e043af" /><Relationship Type="http://schemas.openxmlformats.org/officeDocument/2006/relationships/slide" Target="/ppt/slides/slide1.xml" Id="R4b2bfbdfd9a849be" /><Relationship Type="http://schemas.openxmlformats.org/officeDocument/2006/relationships/slide" Target="/ppt/slides/slide2.xml" Id="Rbc6733535d8e4c26" /><Relationship Type="http://schemas.openxmlformats.org/officeDocument/2006/relationships/slide" Target="/ppt/slides/slide3.xml" Id="Rd79189a8c9cd4fae" /><Relationship Type="http://schemas.openxmlformats.org/officeDocument/2006/relationships/slide" Target="/ppt/slides/slide4.xml" Id="Rac4fc7b649574919" /><Relationship Type="http://schemas.openxmlformats.org/officeDocument/2006/relationships/slide" Target="/ppt/slides/slide5.xml" Id="Rb924431fe97a4f5d" /><Relationship Type="http://schemas.openxmlformats.org/officeDocument/2006/relationships/slide" Target="/ppt/slides/slide6.xml" Id="Rcef4936ed9034971" /><Relationship Type="http://schemas.openxmlformats.org/officeDocument/2006/relationships/slide" Target="/ppt/slides/slide7.xml" Id="R9443ff4e599745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f5a106901d47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06840693c4f11" /><Relationship Type="http://schemas.openxmlformats.org/officeDocument/2006/relationships/theme" Target="/ppt/slideMasters/theme/theme1.xml" Id="R2e0d8828c8b94b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106840693c4f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35aa3cce443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2c3307d7d41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c5160714544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2044ef85149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dc4331da24e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329dd3f4f4e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4534187e043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MELHUS AKSJELAG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AKSJELAG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AKSJELAG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AKSJELAG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AKSJELAG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AKSJELAG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387 846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1 724 735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1 778 270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AKSJELAG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HORGHAGEN ASLE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STAI OLA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WIBE MARIT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HOVIN OLA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LANDRØ AUD JORUNN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LISE MORTENSEN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AKSJELAG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Gimsbruvegen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921 041 004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AKSJELAG AS</a:t>
            </a:r>
          </a:p>
        </p:txBody>
      </p:sp>
    </p:spTree>
  </p:cSld>
  <p:clrMapOvr>
    <a:masterClrMapping xmlns:a="http://schemas.openxmlformats.org/drawingml/2006/main"/>
  </p:clrMapOvr>
</p:sld>
</file>