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746781670b44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1a51df9d1744e9"/>
  </p:sldMasterIdLst>
  <p:sldIdLst>
    <p:sldId xmlns:r="http://schemas.openxmlformats.org/officeDocument/2006/relationships" id="256" r:id="Rbaebd99a178c4805"/>
    <p:sldId xmlns:r="http://schemas.openxmlformats.org/officeDocument/2006/relationships" id="257" r:id="R441ca6a020894541"/>
    <p:sldId xmlns:r="http://schemas.openxmlformats.org/officeDocument/2006/relationships" id="258" r:id="Rb0e13eb74b854e7f"/>
    <p:sldId xmlns:r="http://schemas.openxmlformats.org/officeDocument/2006/relationships" id="259" r:id="R1e069316726a46a2"/>
    <p:sldId xmlns:r="http://schemas.openxmlformats.org/officeDocument/2006/relationships" id="260" r:id="R9f78a426983243fc"/>
    <p:sldId xmlns:r="http://schemas.openxmlformats.org/officeDocument/2006/relationships" id="261" r:id="Rf52aaf5f0bd748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a51df9d1744e9" /><Relationship Type="http://schemas.openxmlformats.org/officeDocument/2006/relationships/slide" Target="/ppt/slides/slide1.xml" Id="Rbaebd99a178c4805" /><Relationship Type="http://schemas.openxmlformats.org/officeDocument/2006/relationships/slide" Target="/ppt/slides/slide2.xml" Id="R441ca6a020894541" /><Relationship Type="http://schemas.openxmlformats.org/officeDocument/2006/relationships/slide" Target="/ppt/slides/slide3.xml" Id="Rb0e13eb74b854e7f" /><Relationship Type="http://schemas.openxmlformats.org/officeDocument/2006/relationships/slide" Target="/ppt/slides/slide4.xml" Id="R1e069316726a46a2" /><Relationship Type="http://schemas.openxmlformats.org/officeDocument/2006/relationships/slide" Target="/ppt/slides/slide5.xml" Id="R9f78a426983243fc" /><Relationship Type="http://schemas.openxmlformats.org/officeDocument/2006/relationships/slide" Target="/ppt/slides/slide6.xml" Id="Rf52aaf5f0bd748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3be9ca5bd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5694dc04d4b31" /><Relationship Type="http://schemas.openxmlformats.org/officeDocument/2006/relationships/theme" Target="/ppt/slideMasters/theme/theme1.xml" Id="Reb01ed9ce24640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65694dc04d4b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a165a7e43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bea6258e64b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8cc2e5bc84a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e202d78034b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a08bd0e3a48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dafe612f4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AKSJELAG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921 041 004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