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a7544dba614d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4edd89aa3243db"/>
  </p:sldMasterIdLst>
  <p:sldIdLst>
    <p:sldId xmlns:r="http://schemas.openxmlformats.org/officeDocument/2006/relationships" id="256" r:id="R254b13f607b24e75"/>
    <p:sldId xmlns:r="http://schemas.openxmlformats.org/officeDocument/2006/relationships" id="257" r:id="Rb1a2535a63554236"/>
    <p:sldId xmlns:r="http://schemas.openxmlformats.org/officeDocument/2006/relationships" id="258" r:id="R24e51d51a9674dfd"/>
    <p:sldId xmlns:r="http://schemas.openxmlformats.org/officeDocument/2006/relationships" id="259" r:id="R21816767baaf475a"/>
    <p:sldId xmlns:r="http://schemas.openxmlformats.org/officeDocument/2006/relationships" id="260" r:id="Rdd5f21139c814360"/>
    <p:sldId xmlns:r="http://schemas.openxmlformats.org/officeDocument/2006/relationships" id="261" r:id="R5ecefb0fa8fc4fd2"/>
    <p:sldId xmlns:r="http://schemas.openxmlformats.org/officeDocument/2006/relationships" id="262" r:id="R0fe3944aa46047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edd89aa3243db" /><Relationship Type="http://schemas.openxmlformats.org/officeDocument/2006/relationships/slide" Target="/ppt/slides/slide1.xml" Id="R254b13f607b24e75" /><Relationship Type="http://schemas.openxmlformats.org/officeDocument/2006/relationships/slide" Target="/ppt/slides/slide2.xml" Id="Rb1a2535a63554236" /><Relationship Type="http://schemas.openxmlformats.org/officeDocument/2006/relationships/slide" Target="/ppt/slides/slide3.xml" Id="R24e51d51a9674dfd" /><Relationship Type="http://schemas.openxmlformats.org/officeDocument/2006/relationships/slide" Target="/ppt/slides/slide4.xml" Id="R21816767baaf475a" /><Relationship Type="http://schemas.openxmlformats.org/officeDocument/2006/relationships/slide" Target="/ppt/slides/slide5.xml" Id="Rdd5f21139c814360" /><Relationship Type="http://schemas.openxmlformats.org/officeDocument/2006/relationships/slide" Target="/ppt/slides/slide6.xml" Id="R5ecefb0fa8fc4fd2" /><Relationship Type="http://schemas.openxmlformats.org/officeDocument/2006/relationships/slide" Target="/ppt/slides/slide7.xml" Id="R0fe3944aa46047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b6482c329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375810b0b44db" /><Relationship Type="http://schemas.openxmlformats.org/officeDocument/2006/relationships/theme" Target="/ppt/slideMasters/theme/theme1.xml" Id="R13e86c8dc96b49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375810b0b44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4582cb6e845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3cd70406e49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8153934c543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6371df84549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64361829b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ba01c4e374f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ac3d7170c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ENDURANCE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ENDURANCE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10 903 643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11 398 534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BERGSVAND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Bergsvand, Leiv Eirikssons 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3269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920 980 236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