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a3599fff4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443af4c924e51"/>
  </p:sldMasterIdLst>
  <p:sldIdLst>
    <p:sldId xmlns:r="http://schemas.openxmlformats.org/officeDocument/2006/relationships" id="256" r:id="R9b5af7eea40a4528"/>
    <p:sldId xmlns:r="http://schemas.openxmlformats.org/officeDocument/2006/relationships" id="257" r:id="R2b4aab9edbc54139"/>
    <p:sldId xmlns:r="http://schemas.openxmlformats.org/officeDocument/2006/relationships" id="258" r:id="R8de22659c0fc460e"/>
    <p:sldId xmlns:r="http://schemas.openxmlformats.org/officeDocument/2006/relationships" id="259" r:id="R496575874931482e"/>
    <p:sldId xmlns:r="http://schemas.openxmlformats.org/officeDocument/2006/relationships" id="260" r:id="Rf2d61e527db34740"/>
    <p:sldId xmlns:r="http://schemas.openxmlformats.org/officeDocument/2006/relationships" id="261" r:id="Rd0236218639c4bc5"/>
    <p:sldId xmlns:r="http://schemas.openxmlformats.org/officeDocument/2006/relationships" id="262" r:id="R53c92ed6b03d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443af4c924e51" /><Relationship Type="http://schemas.openxmlformats.org/officeDocument/2006/relationships/slide" Target="/ppt/slides/slide1.xml" Id="R9b5af7eea40a4528" /><Relationship Type="http://schemas.openxmlformats.org/officeDocument/2006/relationships/slide" Target="/ppt/slides/slide2.xml" Id="R2b4aab9edbc54139" /><Relationship Type="http://schemas.openxmlformats.org/officeDocument/2006/relationships/slide" Target="/ppt/slides/slide3.xml" Id="R8de22659c0fc460e" /><Relationship Type="http://schemas.openxmlformats.org/officeDocument/2006/relationships/slide" Target="/ppt/slides/slide4.xml" Id="R496575874931482e" /><Relationship Type="http://schemas.openxmlformats.org/officeDocument/2006/relationships/slide" Target="/ppt/slides/slide5.xml" Id="Rf2d61e527db34740" /><Relationship Type="http://schemas.openxmlformats.org/officeDocument/2006/relationships/slide" Target="/ppt/slides/slide6.xml" Id="Rd0236218639c4bc5" /><Relationship Type="http://schemas.openxmlformats.org/officeDocument/2006/relationships/slide" Target="/ppt/slides/slide7.xml" Id="R53c92ed6b03d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92425b794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dd620b6f249b4" /><Relationship Type="http://schemas.openxmlformats.org/officeDocument/2006/relationships/theme" Target="/ppt/slideMasters/theme/theme1.xml" Id="Rc2cf3e48c0eb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dd620b6f2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f8c65ef7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26f0315d9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f16b6369e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9daea2a0a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65395e42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d938d3df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4e7dd4373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LISE 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