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b6f198d71c47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9c7a83272741b4"/>
  </p:sldMasterIdLst>
  <p:sldIdLst>
    <p:sldId xmlns:r="http://schemas.openxmlformats.org/officeDocument/2006/relationships" id="256" r:id="R96ab7fee0f5e47b7"/>
    <p:sldId xmlns:r="http://schemas.openxmlformats.org/officeDocument/2006/relationships" id="257" r:id="Rfa535f1f3575462a"/>
    <p:sldId xmlns:r="http://schemas.openxmlformats.org/officeDocument/2006/relationships" id="258" r:id="Rbd20697155c04bdb"/>
    <p:sldId xmlns:r="http://schemas.openxmlformats.org/officeDocument/2006/relationships" id="259" r:id="R07235ce2e6b74e6d"/>
    <p:sldId xmlns:r="http://schemas.openxmlformats.org/officeDocument/2006/relationships" id="260" r:id="Rfadd83b291154e67"/>
    <p:sldId xmlns:r="http://schemas.openxmlformats.org/officeDocument/2006/relationships" id="261" r:id="Ra14616784d6c476c"/>
    <p:sldId xmlns:r="http://schemas.openxmlformats.org/officeDocument/2006/relationships" id="262" r:id="R8b5bf57dc556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c7a83272741b4" /><Relationship Type="http://schemas.openxmlformats.org/officeDocument/2006/relationships/slide" Target="/ppt/slides/slide1.xml" Id="R96ab7fee0f5e47b7" /><Relationship Type="http://schemas.openxmlformats.org/officeDocument/2006/relationships/slide" Target="/ppt/slides/slide2.xml" Id="Rfa535f1f3575462a" /><Relationship Type="http://schemas.openxmlformats.org/officeDocument/2006/relationships/slide" Target="/ppt/slides/slide3.xml" Id="Rbd20697155c04bdb" /><Relationship Type="http://schemas.openxmlformats.org/officeDocument/2006/relationships/slide" Target="/ppt/slides/slide4.xml" Id="R07235ce2e6b74e6d" /><Relationship Type="http://schemas.openxmlformats.org/officeDocument/2006/relationships/slide" Target="/ppt/slides/slide5.xml" Id="Rfadd83b291154e67" /><Relationship Type="http://schemas.openxmlformats.org/officeDocument/2006/relationships/slide" Target="/ppt/slides/slide6.xml" Id="Ra14616784d6c476c" /><Relationship Type="http://schemas.openxmlformats.org/officeDocument/2006/relationships/slide" Target="/ppt/slides/slide7.xml" Id="R8b5bf57dc556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b84f5cc7b41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78b3f431c4fee" /><Relationship Type="http://schemas.openxmlformats.org/officeDocument/2006/relationships/theme" Target="/ppt/slideMasters/theme/theme1.xml" Id="R1a0b9927e5fd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78b3f431c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167e55022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045029365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187187691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fbc5853bd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b0616a22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6edc29e45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68d3f859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RKD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108 920 847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108 977 058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RASMUS K LIAN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