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329cf3228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f0b170daf46e7"/>
  </p:sldMasterIdLst>
  <p:sldIdLst>
    <p:sldId xmlns:r="http://schemas.openxmlformats.org/officeDocument/2006/relationships" id="256" r:id="Rafe0d3f0fdbb4fa3"/>
    <p:sldId xmlns:r="http://schemas.openxmlformats.org/officeDocument/2006/relationships" id="257" r:id="R70aeb9b55df741bb"/>
    <p:sldId xmlns:r="http://schemas.openxmlformats.org/officeDocument/2006/relationships" id="258" r:id="R5fb46d1c83204e68"/>
    <p:sldId xmlns:r="http://schemas.openxmlformats.org/officeDocument/2006/relationships" id="259" r:id="R53d00c4f435f4de4"/>
    <p:sldId xmlns:r="http://schemas.openxmlformats.org/officeDocument/2006/relationships" id="260" r:id="R0604047ba2594135"/>
    <p:sldId xmlns:r="http://schemas.openxmlformats.org/officeDocument/2006/relationships" id="261" r:id="Rf5cba8c15aaf41ca"/>
    <p:sldId xmlns:r="http://schemas.openxmlformats.org/officeDocument/2006/relationships" id="262" r:id="R6e2f88a2d4d9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f0b170daf46e7" /><Relationship Type="http://schemas.openxmlformats.org/officeDocument/2006/relationships/slide" Target="/ppt/slides/slide1.xml" Id="Rafe0d3f0fdbb4fa3" /><Relationship Type="http://schemas.openxmlformats.org/officeDocument/2006/relationships/slide" Target="/ppt/slides/slide2.xml" Id="R70aeb9b55df741bb" /><Relationship Type="http://schemas.openxmlformats.org/officeDocument/2006/relationships/slide" Target="/ppt/slides/slide3.xml" Id="R5fb46d1c83204e68" /><Relationship Type="http://schemas.openxmlformats.org/officeDocument/2006/relationships/slide" Target="/ppt/slides/slide4.xml" Id="R53d00c4f435f4de4" /><Relationship Type="http://schemas.openxmlformats.org/officeDocument/2006/relationships/slide" Target="/ppt/slides/slide5.xml" Id="R0604047ba2594135" /><Relationship Type="http://schemas.openxmlformats.org/officeDocument/2006/relationships/slide" Target="/ppt/slides/slide6.xml" Id="Rf5cba8c15aaf41ca" /><Relationship Type="http://schemas.openxmlformats.org/officeDocument/2006/relationships/slide" Target="/ppt/slides/slide7.xml" Id="R6e2f88a2d4d9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8faecf12c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4bd347e1430d" /><Relationship Type="http://schemas.openxmlformats.org/officeDocument/2006/relationships/theme" Target="/ppt/slideMasters/theme/theme1.xml" Id="Ra6b79d5c22c5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34bd347e1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89031d73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52cbffe77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d5955b2a9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13dc11f6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55e1e0c2b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ab5233dd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1cde6bc3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124 080 464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