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81b21c623a48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ba01fde41843f1"/>
  </p:sldMasterIdLst>
  <p:sldIdLst>
    <p:sldId xmlns:r="http://schemas.openxmlformats.org/officeDocument/2006/relationships" id="256" r:id="R50fa30a91ae440b4"/>
    <p:sldId xmlns:r="http://schemas.openxmlformats.org/officeDocument/2006/relationships" id="257" r:id="Ra74d6129129643ed"/>
    <p:sldId xmlns:r="http://schemas.openxmlformats.org/officeDocument/2006/relationships" id="258" r:id="Rde1c6d61c14c488f"/>
    <p:sldId xmlns:r="http://schemas.openxmlformats.org/officeDocument/2006/relationships" id="259" r:id="Rf3403f72daa64d38"/>
    <p:sldId xmlns:r="http://schemas.openxmlformats.org/officeDocument/2006/relationships" id="260" r:id="Rae062a8e025249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ba01fde41843f1" /><Relationship Type="http://schemas.openxmlformats.org/officeDocument/2006/relationships/slide" Target="/ppt/slides/slide1.xml" Id="R50fa30a91ae440b4" /><Relationship Type="http://schemas.openxmlformats.org/officeDocument/2006/relationships/slide" Target="/ppt/slides/slide2.xml" Id="Ra74d6129129643ed" /><Relationship Type="http://schemas.openxmlformats.org/officeDocument/2006/relationships/slide" Target="/ppt/slides/slide3.xml" Id="Rde1c6d61c14c488f" /><Relationship Type="http://schemas.openxmlformats.org/officeDocument/2006/relationships/slide" Target="/ppt/slides/slide4.xml" Id="Rf3403f72daa64d38" /><Relationship Type="http://schemas.openxmlformats.org/officeDocument/2006/relationships/slide" Target="/ppt/slides/slide5.xml" Id="Rae062a8e025249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d47bfadd1244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e216ef799449c" /><Relationship Type="http://schemas.openxmlformats.org/officeDocument/2006/relationships/theme" Target="/ppt/slideMasters/theme/theme1.xml" Id="R08fed7e1960742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4e216ef79944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9576a7075c4f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7b421642344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9c59e5c8842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8d310647246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4507a104f45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MOSS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 KOMMUNE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1531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24 80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post@moss.kommune.no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www.moss.kommune.no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920 817 521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MOSS KOMMUNE</a:t>
            </a:r>
          </a:p>
        </p:txBody>
      </p:sp>
    </p:spTree>
  </p:cSld>
  <p:clrMapOvr>
    <a:masterClrMapping xmlns:a="http://schemas.openxmlformats.org/drawingml/2006/main"/>
  </p:clrMapOvr>
</p:sld>
</file>