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2655be1b4343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460a9b8fe8484c"/>
  </p:sldMasterIdLst>
  <p:sldIdLst>
    <p:sldId xmlns:r="http://schemas.openxmlformats.org/officeDocument/2006/relationships" id="256" r:id="R40f078b816934413"/>
    <p:sldId xmlns:r="http://schemas.openxmlformats.org/officeDocument/2006/relationships" id="257" r:id="R762b6cba97d24e02"/>
    <p:sldId xmlns:r="http://schemas.openxmlformats.org/officeDocument/2006/relationships" id="258" r:id="Rfbde0c585ced4d89"/>
    <p:sldId xmlns:r="http://schemas.openxmlformats.org/officeDocument/2006/relationships" id="259" r:id="Rbf056271b79943c1"/>
    <p:sldId xmlns:r="http://schemas.openxmlformats.org/officeDocument/2006/relationships" id="260" r:id="R3dc3fff9c9b149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60a9b8fe8484c" /><Relationship Type="http://schemas.openxmlformats.org/officeDocument/2006/relationships/slide" Target="/ppt/slides/slide1.xml" Id="R40f078b816934413" /><Relationship Type="http://schemas.openxmlformats.org/officeDocument/2006/relationships/slide" Target="/ppt/slides/slide2.xml" Id="R762b6cba97d24e02" /><Relationship Type="http://schemas.openxmlformats.org/officeDocument/2006/relationships/slide" Target="/ppt/slides/slide3.xml" Id="Rfbde0c585ced4d89" /><Relationship Type="http://schemas.openxmlformats.org/officeDocument/2006/relationships/slide" Target="/ppt/slides/slide4.xml" Id="Rbf056271b79943c1" /><Relationship Type="http://schemas.openxmlformats.org/officeDocument/2006/relationships/slide" Target="/ppt/slides/slide5.xml" Id="R3dc3fff9c9b149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3caced0f6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99846fe5847ee" /><Relationship Type="http://schemas.openxmlformats.org/officeDocument/2006/relationships/theme" Target="/ppt/slideMasters/theme/theme1.xml" Id="R234e0b5bf3f5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b99846fe5847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e145c50624d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3924ea19948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e14f3c91e4d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58239f8e541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ef215382543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KOMMUNE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1531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24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920 817 521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