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a0e36d85b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dbe9dd50d4199"/>
  </p:sldMasterIdLst>
  <p:sldIdLst>
    <p:sldId xmlns:r="http://schemas.openxmlformats.org/officeDocument/2006/relationships" id="256" r:id="Re11598f72b5146d8"/>
    <p:sldId xmlns:r="http://schemas.openxmlformats.org/officeDocument/2006/relationships" id="257" r:id="R60edaca7c2024380"/>
    <p:sldId xmlns:r="http://schemas.openxmlformats.org/officeDocument/2006/relationships" id="258" r:id="R08faaf1f8a6f4b22"/>
    <p:sldId xmlns:r="http://schemas.openxmlformats.org/officeDocument/2006/relationships" id="259" r:id="R9e3e17085a0d418e"/>
    <p:sldId xmlns:r="http://schemas.openxmlformats.org/officeDocument/2006/relationships" id="260" r:id="Reaae786a8d8b483b"/>
    <p:sldId xmlns:r="http://schemas.openxmlformats.org/officeDocument/2006/relationships" id="261" r:id="Rb864423b0a7e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dbe9dd50d4199" /><Relationship Type="http://schemas.openxmlformats.org/officeDocument/2006/relationships/slide" Target="/ppt/slides/slide1.xml" Id="Re11598f72b5146d8" /><Relationship Type="http://schemas.openxmlformats.org/officeDocument/2006/relationships/slide" Target="/ppt/slides/slide2.xml" Id="R60edaca7c2024380" /><Relationship Type="http://schemas.openxmlformats.org/officeDocument/2006/relationships/slide" Target="/ppt/slides/slide3.xml" Id="R08faaf1f8a6f4b22" /><Relationship Type="http://schemas.openxmlformats.org/officeDocument/2006/relationships/slide" Target="/ppt/slides/slide4.xml" Id="R9e3e17085a0d418e" /><Relationship Type="http://schemas.openxmlformats.org/officeDocument/2006/relationships/slide" Target="/ppt/slides/slide5.xml" Id="Reaae786a8d8b483b" /><Relationship Type="http://schemas.openxmlformats.org/officeDocument/2006/relationships/slide" Target="/ppt/slides/slide6.xml" Id="Rb864423b0a7e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d861cb36b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fdbc97d24037" /><Relationship Type="http://schemas.openxmlformats.org/officeDocument/2006/relationships/theme" Target="/ppt/slideMasters/theme/theme1.xml" Id="R78ca9ae22a5b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0fdbc97d2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36d4d68bc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e0a7c0971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8a57df396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04f5d89fb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008ddeab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41efd326d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