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105c112df94a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276713a2ed4133"/>
  </p:sldMasterIdLst>
  <p:sldIdLst>
    <p:sldId xmlns:r="http://schemas.openxmlformats.org/officeDocument/2006/relationships" id="256" r:id="R2850b921131147e0"/>
    <p:sldId xmlns:r="http://schemas.openxmlformats.org/officeDocument/2006/relationships" id="257" r:id="Rdeab5b5464f94525"/>
    <p:sldId xmlns:r="http://schemas.openxmlformats.org/officeDocument/2006/relationships" id="258" r:id="R04b19420972a4eb4"/>
    <p:sldId xmlns:r="http://schemas.openxmlformats.org/officeDocument/2006/relationships" id="259" r:id="R9d371eb28d9b4017"/>
    <p:sldId xmlns:r="http://schemas.openxmlformats.org/officeDocument/2006/relationships" id="260" r:id="R0f4128d90d7845cd"/>
    <p:sldId xmlns:r="http://schemas.openxmlformats.org/officeDocument/2006/relationships" id="261" r:id="Rf5dc7ab3e0f14ed4"/>
    <p:sldId xmlns:r="http://schemas.openxmlformats.org/officeDocument/2006/relationships" id="262" r:id="Rb704cdb5d23f48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76713a2ed4133" /><Relationship Type="http://schemas.openxmlformats.org/officeDocument/2006/relationships/slide" Target="/ppt/slides/slide1.xml" Id="R2850b921131147e0" /><Relationship Type="http://schemas.openxmlformats.org/officeDocument/2006/relationships/slide" Target="/ppt/slides/slide2.xml" Id="Rdeab5b5464f94525" /><Relationship Type="http://schemas.openxmlformats.org/officeDocument/2006/relationships/slide" Target="/ppt/slides/slide3.xml" Id="R04b19420972a4eb4" /><Relationship Type="http://schemas.openxmlformats.org/officeDocument/2006/relationships/slide" Target="/ppt/slides/slide4.xml" Id="R9d371eb28d9b4017" /><Relationship Type="http://schemas.openxmlformats.org/officeDocument/2006/relationships/slide" Target="/ppt/slides/slide5.xml" Id="R0f4128d90d7845cd" /><Relationship Type="http://schemas.openxmlformats.org/officeDocument/2006/relationships/slide" Target="/ppt/slides/slide6.xml" Id="Rf5dc7ab3e0f14ed4" /><Relationship Type="http://schemas.openxmlformats.org/officeDocument/2006/relationships/slide" Target="/ppt/slides/slide7.xml" Id="Rb704cdb5d23f48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b57a12a494b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8a42be23e4351" /><Relationship Type="http://schemas.openxmlformats.org/officeDocument/2006/relationships/theme" Target="/ppt/slideMasters/theme/theme1.xml" Id="R3cf575361dfc4f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88a42be23e43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5e7ae47674e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2232c97ca45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b9afe7a3046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3408d62ce45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79b03d5f045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b77c0060a43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05023e7a844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PANDOTIQ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PANDOTIQ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490 742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1 340 742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BAO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Bao, Hovinveien 43F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daniel.bao@progressum.no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920 814 425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