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2af708e69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a88e059164ecc"/>
  </p:sldMasterIdLst>
  <p:sldIdLst>
    <p:sldId xmlns:r="http://schemas.openxmlformats.org/officeDocument/2006/relationships" id="256" r:id="Rc04b75952e4e4474"/>
    <p:sldId xmlns:r="http://schemas.openxmlformats.org/officeDocument/2006/relationships" id="257" r:id="R9d40918979f643ba"/>
    <p:sldId xmlns:r="http://schemas.openxmlformats.org/officeDocument/2006/relationships" id="258" r:id="Rfc7ca9e0b0224311"/>
    <p:sldId xmlns:r="http://schemas.openxmlformats.org/officeDocument/2006/relationships" id="259" r:id="R3624d9c4a3bd499b"/>
    <p:sldId xmlns:r="http://schemas.openxmlformats.org/officeDocument/2006/relationships" id="260" r:id="R4f7a9c312c01472d"/>
    <p:sldId xmlns:r="http://schemas.openxmlformats.org/officeDocument/2006/relationships" id="261" r:id="R3ba8b3afa7fa412b"/>
    <p:sldId xmlns:r="http://schemas.openxmlformats.org/officeDocument/2006/relationships" id="262" r:id="R3352cd76a1c2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a88e059164ecc" /><Relationship Type="http://schemas.openxmlformats.org/officeDocument/2006/relationships/slide" Target="/ppt/slides/slide1.xml" Id="Rc04b75952e4e4474" /><Relationship Type="http://schemas.openxmlformats.org/officeDocument/2006/relationships/slide" Target="/ppt/slides/slide2.xml" Id="R9d40918979f643ba" /><Relationship Type="http://schemas.openxmlformats.org/officeDocument/2006/relationships/slide" Target="/ppt/slides/slide3.xml" Id="Rfc7ca9e0b0224311" /><Relationship Type="http://schemas.openxmlformats.org/officeDocument/2006/relationships/slide" Target="/ppt/slides/slide4.xml" Id="R3624d9c4a3bd499b" /><Relationship Type="http://schemas.openxmlformats.org/officeDocument/2006/relationships/slide" Target="/ppt/slides/slide5.xml" Id="R4f7a9c312c01472d" /><Relationship Type="http://schemas.openxmlformats.org/officeDocument/2006/relationships/slide" Target="/ppt/slides/slide6.xml" Id="R3ba8b3afa7fa412b" /><Relationship Type="http://schemas.openxmlformats.org/officeDocument/2006/relationships/slide" Target="/ppt/slides/slide7.xml" Id="R3352cd76a1c2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7f7a1a770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7beac4724f32" /><Relationship Type="http://schemas.openxmlformats.org/officeDocument/2006/relationships/theme" Target="/ppt/slideMasters/theme/theme1.xml" Id="R68a36803b9a0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97beac472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20b64293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cad24bb55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df517cb4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857311b2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2c87889e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2af830813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bd7a32db8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