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8e056f0f6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289c3f6764196"/>
  </p:sldMasterIdLst>
  <p:sldIdLst>
    <p:sldId xmlns:r="http://schemas.openxmlformats.org/officeDocument/2006/relationships" id="256" r:id="Rb36aa44d141c469d"/>
    <p:sldId xmlns:r="http://schemas.openxmlformats.org/officeDocument/2006/relationships" id="257" r:id="R20d08016e2274ab1"/>
    <p:sldId xmlns:r="http://schemas.openxmlformats.org/officeDocument/2006/relationships" id="258" r:id="Redbab3955c714877"/>
    <p:sldId xmlns:r="http://schemas.openxmlformats.org/officeDocument/2006/relationships" id="259" r:id="Rd1e2ceaae7114c9b"/>
    <p:sldId xmlns:r="http://schemas.openxmlformats.org/officeDocument/2006/relationships" id="260" r:id="Rcc38377faf114e3a"/>
    <p:sldId xmlns:r="http://schemas.openxmlformats.org/officeDocument/2006/relationships" id="261" r:id="R3cf92c76f5a1475c"/>
    <p:sldId xmlns:r="http://schemas.openxmlformats.org/officeDocument/2006/relationships" id="262" r:id="Rf5507b3c6a77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289c3f6764196" /><Relationship Type="http://schemas.openxmlformats.org/officeDocument/2006/relationships/slide" Target="/ppt/slides/slide1.xml" Id="Rb36aa44d141c469d" /><Relationship Type="http://schemas.openxmlformats.org/officeDocument/2006/relationships/slide" Target="/ppt/slides/slide2.xml" Id="R20d08016e2274ab1" /><Relationship Type="http://schemas.openxmlformats.org/officeDocument/2006/relationships/slide" Target="/ppt/slides/slide3.xml" Id="Redbab3955c714877" /><Relationship Type="http://schemas.openxmlformats.org/officeDocument/2006/relationships/slide" Target="/ppt/slides/slide4.xml" Id="Rd1e2ceaae7114c9b" /><Relationship Type="http://schemas.openxmlformats.org/officeDocument/2006/relationships/slide" Target="/ppt/slides/slide5.xml" Id="Rcc38377faf114e3a" /><Relationship Type="http://schemas.openxmlformats.org/officeDocument/2006/relationships/slide" Target="/ppt/slides/slide6.xml" Id="R3cf92c76f5a1475c" /><Relationship Type="http://schemas.openxmlformats.org/officeDocument/2006/relationships/slide" Target="/ppt/slides/slide7.xml" Id="Rf5507b3c6a77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623759262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c8149be2414c" /><Relationship Type="http://schemas.openxmlformats.org/officeDocument/2006/relationships/theme" Target="/ppt/slideMasters/theme/theme1.xml" Id="R6058a7d32067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fc8149be2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e5be7046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8248907f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2645ac02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0983c5be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92120c7b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683f0c84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30c269dc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SMIDSRØDVEIEN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HANDEL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3 433 817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38 041 605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