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86c85dbf7844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1c47aee98f43dc"/>
  </p:sldMasterIdLst>
  <p:sldIdLst>
    <p:sldId xmlns:r="http://schemas.openxmlformats.org/officeDocument/2006/relationships" id="256" r:id="Rd751e998e9664a2f"/>
    <p:sldId xmlns:r="http://schemas.openxmlformats.org/officeDocument/2006/relationships" id="257" r:id="R51ab75c49eec4aa5"/>
    <p:sldId xmlns:r="http://schemas.openxmlformats.org/officeDocument/2006/relationships" id="258" r:id="R4accde5f1db64750"/>
    <p:sldId xmlns:r="http://schemas.openxmlformats.org/officeDocument/2006/relationships" id="259" r:id="R5cf1ce38266747d6"/>
    <p:sldId xmlns:r="http://schemas.openxmlformats.org/officeDocument/2006/relationships" id="260" r:id="Rc0a5dbffcb5a48de"/>
    <p:sldId xmlns:r="http://schemas.openxmlformats.org/officeDocument/2006/relationships" id="261" r:id="R543be077d7ca4f79"/>
    <p:sldId xmlns:r="http://schemas.openxmlformats.org/officeDocument/2006/relationships" id="262" r:id="R9814f3de31fb4b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1c47aee98f43dc" /><Relationship Type="http://schemas.openxmlformats.org/officeDocument/2006/relationships/slide" Target="/ppt/slides/slide1.xml" Id="Rd751e998e9664a2f" /><Relationship Type="http://schemas.openxmlformats.org/officeDocument/2006/relationships/slide" Target="/ppt/slides/slide2.xml" Id="R51ab75c49eec4aa5" /><Relationship Type="http://schemas.openxmlformats.org/officeDocument/2006/relationships/slide" Target="/ppt/slides/slide3.xml" Id="R4accde5f1db64750" /><Relationship Type="http://schemas.openxmlformats.org/officeDocument/2006/relationships/slide" Target="/ppt/slides/slide4.xml" Id="R5cf1ce38266747d6" /><Relationship Type="http://schemas.openxmlformats.org/officeDocument/2006/relationships/slide" Target="/ppt/slides/slide5.xml" Id="Rc0a5dbffcb5a48de" /><Relationship Type="http://schemas.openxmlformats.org/officeDocument/2006/relationships/slide" Target="/ppt/slides/slide6.xml" Id="R543be077d7ca4f79" /><Relationship Type="http://schemas.openxmlformats.org/officeDocument/2006/relationships/slide" Target="/ppt/slides/slide7.xml" Id="R9814f3de31fb4b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71305c525b44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732271a5d4324" /><Relationship Type="http://schemas.openxmlformats.org/officeDocument/2006/relationships/theme" Target="/ppt/slideMasters/theme/theme1.xml" Id="R02b5cd3a149245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9732271a5d43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7032f83cd4e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0980d0f1943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b0ae130be43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7053dfb5542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a765507ef44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69aaf73464c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5a22466a44a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HEISEL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HEISEL HOLDING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15 107 406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15 209 930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BØRGE HEISEL KNUTSEN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Porfyrveien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3140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920 780 601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HEISEL HOLDING AS</a:t>
            </a:r>
          </a:p>
        </p:txBody>
      </p:sp>
    </p:spTree>
  </p:cSld>
  <p:clrMapOvr>
    <a:masterClrMapping xmlns:a="http://schemas.openxmlformats.org/drawingml/2006/main"/>
  </p:clrMapOvr>
</p:sld>
</file>