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3c76444c9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1fc9a579d4dfe"/>
  </p:sldMasterIdLst>
  <p:sldIdLst>
    <p:sldId xmlns:r="http://schemas.openxmlformats.org/officeDocument/2006/relationships" id="256" r:id="Rb9b0ab18d91d46a1"/>
    <p:sldId xmlns:r="http://schemas.openxmlformats.org/officeDocument/2006/relationships" id="257" r:id="R7819a3650cb34109"/>
    <p:sldId xmlns:r="http://schemas.openxmlformats.org/officeDocument/2006/relationships" id="258" r:id="Rd8321e959096470c"/>
    <p:sldId xmlns:r="http://schemas.openxmlformats.org/officeDocument/2006/relationships" id="259" r:id="R1f420bdcf4b94803"/>
    <p:sldId xmlns:r="http://schemas.openxmlformats.org/officeDocument/2006/relationships" id="260" r:id="Rc014d65d046248d9"/>
    <p:sldId xmlns:r="http://schemas.openxmlformats.org/officeDocument/2006/relationships" id="261" r:id="R01ba7c2cb1c54add"/>
    <p:sldId xmlns:r="http://schemas.openxmlformats.org/officeDocument/2006/relationships" id="262" r:id="R0c792dacde4f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1fc9a579d4dfe" /><Relationship Type="http://schemas.openxmlformats.org/officeDocument/2006/relationships/slide" Target="/ppt/slides/slide1.xml" Id="Rb9b0ab18d91d46a1" /><Relationship Type="http://schemas.openxmlformats.org/officeDocument/2006/relationships/slide" Target="/ppt/slides/slide2.xml" Id="R7819a3650cb34109" /><Relationship Type="http://schemas.openxmlformats.org/officeDocument/2006/relationships/slide" Target="/ppt/slides/slide3.xml" Id="Rd8321e959096470c" /><Relationship Type="http://schemas.openxmlformats.org/officeDocument/2006/relationships/slide" Target="/ppt/slides/slide4.xml" Id="R1f420bdcf4b94803" /><Relationship Type="http://schemas.openxmlformats.org/officeDocument/2006/relationships/slide" Target="/ppt/slides/slide5.xml" Id="Rc014d65d046248d9" /><Relationship Type="http://schemas.openxmlformats.org/officeDocument/2006/relationships/slide" Target="/ppt/slides/slide6.xml" Id="R01ba7c2cb1c54add" /><Relationship Type="http://schemas.openxmlformats.org/officeDocument/2006/relationships/slide" Target="/ppt/slides/slide7.xml" Id="R0c792dacde4f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bfc3caad4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6138f734a4a87" /><Relationship Type="http://schemas.openxmlformats.org/officeDocument/2006/relationships/theme" Target="/ppt/slideMasters/theme/theme1.xml" Id="R7384899e0852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6138f734a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f8c58add4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15f440a91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2de4d0b52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6cafe6e42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80db5609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66973bb3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dce719030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13 792 619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4 684 028 289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5 640 434 470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