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fa95c8d3904a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a93e5c49494980"/>
  </p:sldMasterIdLst>
  <p:sldIdLst>
    <p:sldId xmlns:r="http://schemas.openxmlformats.org/officeDocument/2006/relationships" id="256" r:id="Rc5249b0b2c744712"/>
    <p:sldId xmlns:r="http://schemas.openxmlformats.org/officeDocument/2006/relationships" id="257" r:id="R4a0a7e94196a421a"/>
    <p:sldId xmlns:r="http://schemas.openxmlformats.org/officeDocument/2006/relationships" id="258" r:id="Raff73ec0a4b442ad"/>
    <p:sldId xmlns:r="http://schemas.openxmlformats.org/officeDocument/2006/relationships" id="259" r:id="Rf63dafd9dcfa458a"/>
    <p:sldId xmlns:r="http://schemas.openxmlformats.org/officeDocument/2006/relationships" id="260" r:id="R8177c90897ee4902"/>
    <p:sldId xmlns:r="http://schemas.openxmlformats.org/officeDocument/2006/relationships" id="261" r:id="R0795d662e39c45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93e5c49494980" /><Relationship Type="http://schemas.openxmlformats.org/officeDocument/2006/relationships/slide" Target="/ppt/slides/slide1.xml" Id="Rc5249b0b2c744712" /><Relationship Type="http://schemas.openxmlformats.org/officeDocument/2006/relationships/slide" Target="/ppt/slides/slide2.xml" Id="R4a0a7e94196a421a" /><Relationship Type="http://schemas.openxmlformats.org/officeDocument/2006/relationships/slide" Target="/ppt/slides/slide3.xml" Id="Raff73ec0a4b442ad" /><Relationship Type="http://schemas.openxmlformats.org/officeDocument/2006/relationships/slide" Target="/ppt/slides/slide4.xml" Id="Rf63dafd9dcfa458a" /><Relationship Type="http://schemas.openxmlformats.org/officeDocument/2006/relationships/slide" Target="/ppt/slides/slide5.xml" Id="R8177c90897ee4902" /><Relationship Type="http://schemas.openxmlformats.org/officeDocument/2006/relationships/slide" Target="/ppt/slides/slide6.xml" Id="R0795d662e39c45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ba60840a44b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7b80ab5bf471d" /><Relationship Type="http://schemas.openxmlformats.org/officeDocument/2006/relationships/theme" Target="/ppt/slideMasters/theme/theme1.xml" Id="R2b642b25cda54f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b7b80ab5bf47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f71d24bac4c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ceb890d9a41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fe5e0460e42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1ccba9b4448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21b738592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855cba7ed41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PROPERTY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920 753 752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