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f2bdb68ed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85627e3994dc3"/>
  </p:sldMasterIdLst>
  <p:sldIdLst>
    <p:sldId xmlns:r="http://schemas.openxmlformats.org/officeDocument/2006/relationships" id="256" r:id="Rc0809a63000546d5"/>
    <p:sldId xmlns:r="http://schemas.openxmlformats.org/officeDocument/2006/relationships" id="257" r:id="R4afe1060678e469a"/>
    <p:sldId xmlns:r="http://schemas.openxmlformats.org/officeDocument/2006/relationships" id="258" r:id="Ree4613a2f6f844f7"/>
    <p:sldId xmlns:r="http://schemas.openxmlformats.org/officeDocument/2006/relationships" id="259" r:id="Ra71541c0355645d2"/>
    <p:sldId xmlns:r="http://schemas.openxmlformats.org/officeDocument/2006/relationships" id="260" r:id="Rb62f4b81933640bc"/>
    <p:sldId xmlns:r="http://schemas.openxmlformats.org/officeDocument/2006/relationships" id="261" r:id="R0a31295df3d94eeb"/>
    <p:sldId xmlns:r="http://schemas.openxmlformats.org/officeDocument/2006/relationships" id="262" r:id="R7b1bd3a79a93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85627e3994dc3" /><Relationship Type="http://schemas.openxmlformats.org/officeDocument/2006/relationships/slide" Target="/ppt/slides/slide1.xml" Id="Rc0809a63000546d5" /><Relationship Type="http://schemas.openxmlformats.org/officeDocument/2006/relationships/slide" Target="/ppt/slides/slide2.xml" Id="R4afe1060678e469a" /><Relationship Type="http://schemas.openxmlformats.org/officeDocument/2006/relationships/slide" Target="/ppt/slides/slide3.xml" Id="Ree4613a2f6f844f7" /><Relationship Type="http://schemas.openxmlformats.org/officeDocument/2006/relationships/slide" Target="/ppt/slides/slide4.xml" Id="Ra71541c0355645d2" /><Relationship Type="http://schemas.openxmlformats.org/officeDocument/2006/relationships/slide" Target="/ppt/slides/slide5.xml" Id="Rb62f4b81933640bc" /><Relationship Type="http://schemas.openxmlformats.org/officeDocument/2006/relationships/slide" Target="/ppt/slides/slide6.xml" Id="R0a31295df3d94eeb" /><Relationship Type="http://schemas.openxmlformats.org/officeDocument/2006/relationships/slide" Target="/ppt/slides/slide7.xml" Id="R7b1bd3a79a93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3ab069355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6ab44746942ae" /><Relationship Type="http://schemas.openxmlformats.org/officeDocument/2006/relationships/theme" Target="/ppt/slideMasters/theme/theme1.xml" Id="R745eb1948fea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6ab447469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f1396e09c4f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f7a9fe08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609c35653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a8396c7d5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d0b9aaadd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0fd6abbfb45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41ce134ff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10 184 221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HILDE-GUNN MYRDAL HEGGLAND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Lyngholen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920 742 947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HEGGLAND AS</a:t>
            </a:r>
          </a:p>
        </p:txBody>
      </p:sp>
    </p:spTree>
  </p:cSld>
  <p:clrMapOvr>
    <a:masterClrMapping xmlns:a="http://schemas.openxmlformats.org/drawingml/2006/main"/>
  </p:clrMapOvr>
</p:sld>
</file>