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4d445135f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e45e6a5e0442b"/>
  </p:sldMasterIdLst>
  <p:sldIdLst>
    <p:sldId xmlns:r="http://schemas.openxmlformats.org/officeDocument/2006/relationships" id="256" r:id="Rc6baa71d6562478d"/>
    <p:sldId xmlns:r="http://schemas.openxmlformats.org/officeDocument/2006/relationships" id="257" r:id="R420552ad1e7b4211"/>
    <p:sldId xmlns:r="http://schemas.openxmlformats.org/officeDocument/2006/relationships" id="258" r:id="R3f4605bc621d45c0"/>
    <p:sldId xmlns:r="http://schemas.openxmlformats.org/officeDocument/2006/relationships" id="259" r:id="R2ef3333745f048e8"/>
    <p:sldId xmlns:r="http://schemas.openxmlformats.org/officeDocument/2006/relationships" id="260" r:id="R09bccaffb4ab43ce"/>
    <p:sldId xmlns:r="http://schemas.openxmlformats.org/officeDocument/2006/relationships" id="261" r:id="Rc90a65513b51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e45e6a5e0442b" /><Relationship Type="http://schemas.openxmlformats.org/officeDocument/2006/relationships/slide" Target="/ppt/slides/slide1.xml" Id="Rc6baa71d6562478d" /><Relationship Type="http://schemas.openxmlformats.org/officeDocument/2006/relationships/slide" Target="/ppt/slides/slide2.xml" Id="R420552ad1e7b4211" /><Relationship Type="http://schemas.openxmlformats.org/officeDocument/2006/relationships/slide" Target="/ppt/slides/slide3.xml" Id="R3f4605bc621d45c0" /><Relationship Type="http://schemas.openxmlformats.org/officeDocument/2006/relationships/slide" Target="/ppt/slides/slide4.xml" Id="R2ef3333745f048e8" /><Relationship Type="http://schemas.openxmlformats.org/officeDocument/2006/relationships/slide" Target="/ppt/slides/slide5.xml" Id="R09bccaffb4ab43ce" /><Relationship Type="http://schemas.openxmlformats.org/officeDocument/2006/relationships/slide" Target="/ppt/slides/slide6.xml" Id="Rc90a65513b51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b72dfd06848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a4a2297f4ef9" /><Relationship Type="http://schemas.openxmlformats.org/officeDocument/2006/relationships/theme" Target="/ppt/slideMasters/theme/theme1.xml" Id="R0d938f30087e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6a4a2297f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a5c0dc0147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3668eada842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0b263bb73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6c29ed5a9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f3efed47a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8736065f4c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Lyngholen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920 742 947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