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23a8ffe321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afa734f9834a70"/>
  </p:sldMasterIdLst>
  <p:sldIdLst>
    <p:sldId xmlns:r="http://schemas.openxmlformats.org/officeDocument/2006/relationships" id="256" r:id="R076d7bc8b684467e"/>
    <p:sldId xmlns:r="http://schemas.openxmlformats.org/officeDocument/2006/relationships" id="257" r:id="Rc5dd4256596c4d91"/>
    <p:sldId xmlns:r="http://schemas.openxmlformats.org/officeDocument/2006/relationships" id="258" r:id="R13b63f6bb8244078"/>
    <p:sldId xmlns:r="http://schemas.openxmlformats.org/officeDocument/2006/relationships" id="259" r:id="R4f769c61d6e04f3b"/>
    <p:sldId xmlns:r="http://schemas.openxmlformats.org/officeDocument/2006/relationships" id="260" r:id="R1f07b11258a44a31"/>
    <p:sldId xmlns:r="http://schemas.openxmlformats.org/officeDocument/2006/relationships" id="261" r:id="R4564704e7ce543af"/>
    <p:sldId xmlns:r="http://schemas.openxmlformats.org/officeDocument/2006/relationships" id="262" r:id="R53594cd8c44e46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fa734f9834a70" /><Relationship Type="http://schemas.openxmlformats.org/officeDocument/2006/relationships/slide" Target="/ppt/slides/slide1.xml" Id="R076d7bc8b684467e" /><Relationship Type="http://schemas.openxmlformats.org/officeDocument/2006/relationships/slide" Target="/ppt/slides/slide2.xml" Id="Rc5dd4256596c4d91" /><Relationship Type="http://schemas.openxmlformats.org/officeDocument/2006/relationships/slide" Target="/ppt/slides/slide3.xml" Id="R13b63f6bb8244078" /><Relationship Type="http://schemas.openxmlformats.org/officeDocument/2006/relationships/slide" Target="/ppt/slides/slide4.xml" Id="R4f769c61d6e04f3b" /><Relationship Type="http://schemas.openxmlformats.org/officeDocument/2006/relationships/slide" Target="/ppt/slides/slide5.xml" Id="R1f07b11258a44a31" /><Relationship Type="http://schemas.openxmlformats.org/officeDocument/2006/relationships/slide" Target="/ppt/slides/slide6.xml" Id="R4564704e7ce543af" /><Relationship Type="http://schemas.openxmlformats.org/officeDocument/2006/relationships/slide" Target="/ppt/slides/slide7.xml" Id="R53594cd8c44e46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6d33be7c84e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0863c1c194a38" /><Relationship Type="http://schemas.openxmlformats.org/officeDocument/2006/relationships/theme" Target="/ppt/slideMasters/theme/theme1.xml" Id="R336450f2130a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90863c1c194a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7a81180cd47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917588700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eb29bf41746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f69407d574f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701d9e9e2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75f971f7e42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6c7e438574d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HKJELLBY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HKJELLBY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816 179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3 377 832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4 368 499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NYVOLD KJELLBY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920 714 064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