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0c6c1df4e0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7cfd0f1ef345da"/>
  </p:sldMasterIdLst>
  <p:sldIdLst>
    <p:sldId xmlns:r="http://schemas.openxmlformats.org/officeDocument/2006/relationships" id="256" r:id="R3aa7d90dd41b4dda"/>
    <p:sldId xmlns:r="http://schemas.openxmlformats.org/officeDocument/2006/relationships" id="257" r:id="R35e21195626a4144"/>
    <p:sldId xmlns:r="http://schemas.openxmlformats.org/officeDocument/2006/relationships" id="258" r:id="R6ceb1ea1da124434"/>
    <p:sldId xmlns:r="http://schemas.openxmlformats.org/officeDocument/2006/relationships" id="259" r:id="Rf703aac0d0614637"/>
    <p:sldId xmlns:r="http://schemas.openxmlformats.org/officeDocument/2006/relationships" id="260" r:id="Rf3164343f084446f"/>
    <p:sldId xmlns:r="http://schemas.openxmlformats.org/officeDocument/2006/relationships" id="261" r:id="Rc25c7908416840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cfd0f1ef345da" /><Relationship Type="http://schemas.openxmlformats.org/officeDocument/2006/relationships/slide" Target="/ppt/slides/slide1.xml" Id="R3aa7d90dd41b4dda" /><Relationship Type="http://schemas.openxmlformats.org/officeDocument/2006/relationships/slide" Target="/ppt/slides/slide2.xml" Id="R35e21195626a4144" /><Relationship Type="http://schemas.openxmlformats.org/officeDocument/2006/relationships/slide" Target="/ppt/slides/slide3.xml" Id="R6ceb1ea1da124434" /><Relationship Type="http://schemas.openxmlformats.org/officeDocument/2006/relationships/slide" Target="/ppt/slides/slide4.xml" Id="Rf703aac0d0614637" /><Relationship Type="http://schemas.openxmlformats.org/officeDocument/2006/relationships/slide" Target="/ppt/slides/slide5.xml" Id="Rf3164343f084446f" /><Relationship Type="http://schemas.openxmlformats.org/officeDocument/2006/relationships/slide" Target="/ppt/slides/slide6.xml" Id="Rc25c7908416840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fca3af1eb46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f728d6e904ab9" /><Relationship Type="http://schemas.openxmlformats.org/officeDocument/2006/relationships/theme" Target="/ppt/slideMasters/theme/theme1.xml" Id="R96fd652d47c64e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0f728d6e904a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8818877c346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f4fd4f09d4c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fe82566d048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ac565a19f4b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5978ee10d4f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37c6e0b5541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BARNEFILMFESTIVALEN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BARNEFILMFESTIVALEN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BARNEFILMFESTIVALEN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BARNEFILMFESTIVALEN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BARNEFILMFESTIVALEN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BARNEFILMFESTIVALEN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317 178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BARNEFILMFESTIVALEN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Rostoft, Kjerrheia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erik.rostoft@gmail.com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barnefilmfestivalen.no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BARNEFILMFESTIVALEN</a:t>
            </a:r>
          </a:p>
        </p:txBody>
      </p:sp>
    </p:spTree>
  </p:cSld>
  <p:clrMapOvr>
    <a:masterClrMapping xmlns:a="http://schemas.openxmlformats.org/drawingml/2006/main"/>
  </p:clrMapOvr>
</p:sld>
</file>