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0e77905f17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ed5213b3a441b4"/>
  </p:sldMasterIdLst>
  <p:sldIdLst>
    <p:sldId xmlns:r="http://schemas.openxmlformats.org/officeDocument/2006/relationships" id="256" r:id="Rbf7ceb824a084ada"/>
    <p:sldId xmlns:r="http://schemas.openxmlformats.org/officeDocument/2006/relationships" id="257" r:id="R28d2ef4a50da4ec6"/>
    <p:sldId xmlns:r="http://schemas.openxmlformats.org/officeDocument/2006/relationships" id="258" r:id="R71ef795b11ed43d7"/>
    <p:sldId xmlns:r="http://schemas.openxmlformats.org/officeDocument/2006/relationships" id="259" r:id="R4bd94dfe5861401c"/>
    <p:sldId xmlns:r="http://schemas.openxmlformats.org/officeDocument/2006/relationships" id="260" r:id="R65b8aded3c594f8e"/>
    <p:sldId xmlns:r="http://schemas.openxmlformats.org/officeDocument/2006/relationships" id="261" r:id="Rda77b4b92bf64381"/>
    <p:sldId xmlns:r="http://schemas.openxmlformats.org/officeDocument/2006/relationships" id="262" r:id="Rde04adda2345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d5213b3a441b4" /><Relationship Type="http://schemas.openxmlformats.org/officeDocument/2006/relationships/slide" Target="/ppt/slides/slide1.xml" Id="Rbf7ceb824a084ada" /><Relationship Type="http://schemas.openxmlformats.org/officeDocument/2006/relationships/slide" Target="/ppt/slides/slide2.xml" Id="R28d2ef4a50da4ec6" /><Relationship Type="http://schemas.openxmlformats.org/officeDocument/2006/relationships/slide" Target="/ppt/slides/slide3.xml" Id="R71ef795b11ed43d7" /><Relationship Type="http://schemas.openxmlformats.org/officeDocument/2006/relationships/slide" Target="/ppt/slides/slide4.xml" Id="R4bd94dfe5861401c" /><Relationship Type="http://schemas.openxmlformats.org/officeDocument/2006/relationships/slide" Target="/ppt/slides/slide5.xml" Id="R65b8aded3c594f8e" /><Relationship Type="http://schemas.openxmlformats.org/officeDocument/2006/relationships/slide" Target="/ppt/slides/slide6.xml" Id="Rda77b4b92bf64381" /><Relationship Type="http://schemas.openxmlformats.org/officeDocument/2006/relationships/slide" Target="/ppt/slides/slide7.xml" Id="Rde04adda2345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69b05f71f4c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069325e684a2b" /><Relationship Type="http://schemas.openxmlformats.org/officeDocument/2006/relationships/theme" Target="/ppt/slideMasters/theme/theme1.xml" Id="R5342630e70a4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069325e68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e16127d8b40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bb428f725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54e719487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843d2421d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c0d1cf2f1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9af8b147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fc5b42339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