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2b647708b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03c1d45bc45c3"/>
  </p:sldMasterIdLst>
  <p:sldIdLst>
    <p:sldId xmlns:r="http://schemas.openxmlformats.org/officeDocument/2006/relationships" id="256" r:id="Re02ac82184a043d0"/>
    <p:sldId xmlns:r="http://schemas.openxmlformats.org/officeDocument/2006/relationships" id="257" r:id="R407168696035487e"/>
    <p:sldId xmlns:r="http://schemas.openxmlformats.org/officeDocument/2006/relationships" id="258" r:id="R8a4f3462d4ba4af4"/>
    <p:sldId xmlns:r="http://schemas.openxmlformats.org/officeDocument/2006/relationships" id="259" r:id="Re183929bbdb64546"/>
    <p:sldId xmlns:r="http://schemas.openxmlformats.org/officeDocument/2006/relationships" id="260" r:id="R3245d156f06a48e3"/>
    <p:sldId xmlns:r="http://schemas.openxmlformats.org/officeDocument/2006/relationships" id="261" r:id="Rcc4838c451c74cf7"/>
    <p:sldId xmlns:r="http://schemas.openxmlformats.org/officeDocument/2006/relationships" id="262" r:id="R26c6fbe10e38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3c1d45bc45c3" /><Relationship Type="http://schemas.openxmlformats.org/officeDocument/2006/relationships/slide" Target="/ppt/slides/slide1.xml" Id="Re02ac82184a043d0" /><Relationship Type="http://schemas.openxmlformats.org/officeDocument/2006/relationships/slide" Target="/ppt/slides/slide2.xml" Id="R407168696035487e" /><Relationship Type="http://schemas.openxmlformats.org/officeDocument/2006/relationships/slide" Target="/ppt/slides/slide3.xml" Id="R8a4f3462d4ba4af4" /><Relationship Type="http://schemas.openxmlformats.org/officeDocument/2006/relationships/slide" Target="/ppt/slides/slide4.xml" Id="Re183929bbdb64546" /><Relationship Type="http://schemas.openxmlformats.org/officeDocument/2006/relationships/slide" Target="/ppt/slides/slide5.xml" Id="R3245d156f06a48e3" /><Relationship Type="http://schemas.openxmlformats.org/officeDocument/2006/relationships/slide" Target="/ppt/slides/slide6.xml" Id="Rcc4838c451c74cf7" /><Relationship Type="http://schemas.openxmlformats.org/officeDocument/2006/relationships/slide" Target="/ppt/slides/slide7.xml" Id="R26c6fbe10e38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af171debc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8c18b66543bc" /><Relationship Type="http://schemas.openxmlformats.org/officeDocument/2006/relationships/theme" Target="/ppt/slideMasters/theme/theme1.xml" Id="R375d5de79bcb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88c18b665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e4243209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b6e2df25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52c22ef4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c0a131f4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a8188d79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3c858de3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aa57c5cd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