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41dcb4c62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391c7ead74fd5"/>
  </p:sldMasterIdLst>
  <p:sldIdLst>
    <p:sldId xmlns:r="http://schemas.openxmlformats.org/officeDocument/2006/relationships" id="256" r:id="R3650a94eea5e4dce"/>
    <p:sldId xmlns:r="http://schemas.openxmlformats.org/officeDocument/2006/relationships" id="257" r:id="R42c5040375bc43d4"/>
    <p:sldId xmlns:r="http://schemas.openxmlformats.org/officeDocument/2006/relationships" id="258" r:id="R11c737f1edca4376"/>
    <p:sldId xmlns:r="http://schemas.openxmlformats.org/officeDocument/2006/relationships" id="259" r:id="R033a82af548e43d4"/>
    <p:sldId xmlns:r="http://schemas.openxmlformats.org/officeDocument/2006/relationships" id="260" r:id="R61add5cdb59b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391c7ead74fd5" /><Relationship Type="http://schemas.openxmlformats.org/officeDocument/2006/relationships/slide" Target="/ppt/slides/slide1.xml" Id="R3650a94eea5e4dce" /><Relationship Type="http://schemas.openxmlformats.org/officeDocument/2006/relationships/slide" Target="/ppt/slides/slide2.xml" Id="R42c5040375bc43d4" /><Relationship Type="http://schemas.openxmlformats.org/officeDocument/2006/relationships/slide" Target="/ppt/slides/slide3.xml" Id="R11c737f1edca4376" /><Relationship Type="http://schemas.openxmlformats.org/officeDocument/2006/relationships/slide" Target="/ppt/slides/slide4.xml" Id="R033a82af548e43d4" /><Relationship Type="http://schemas.openxmlformats.org/officeDocument/2006/relationships/slide" Target="/ppt/slides/slide5.xml" Id="R61add5cdb59b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2ae03f9f1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4ad786994b82" /><Relationship Type="http://schemas.openxmlformats.org/officeDocument/2006/relationships/theme" Target="/ppt/slideMasters/theme/theme1.xml" Id="R044ae932420c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b4ad78699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f50d6e0a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aea7dc3e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56bf4df5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3cc39726a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c9d10a100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KOMMUNE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Opheimsgata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920 500 633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KOMMUNE</a:t>
            </a:r>
          </a:p>
        </p:txBody>
      </p:sp>
    </p:spTree>
  </p:cSld>
  <p:clrMapOvr>
    <a:masterClrMapping xmlns:a="http://schemas.openxmlformats.org/drawingml/2006/main"/>
  </p:clrMapOvr>
</p:sld>
</file>