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e3dd912ce144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57f2a43d064d90"/>
  </p:sldMasterIdLst>
  <p:sldIdLst>
    <p:sldId xmlns:r="http://schemas.openxmlformats.org/officeDocument/2006/relationships" id="256" r:id="R95b2f58ac22e4774"/>
    <p:sldId xmlns:r="http://schemas.openxmlformats.org/officeDocument/2006/relationships" id="257" r:id="R6bcc10962d2f40a8"/>
    <p:sldId xmlns:r="http://schemas.openxmlformats.org/officeDocument/2006/relationships" id="258" r:id="R549d9a848f0047cc"/>
    <p:sldId xmlns:r="http://schemas.openxmlformats.org/officeDocument/2006/relationships" id="259" r:id="R8b62ef052df74666"/>
    <p:sldId xmlns:r="http://schemas.openxmlformats.org/officeDocument/2006/relationships" id="260" r:id="Rd31dfedbc9ba4420"/>
    <p:sldId xmlns:r="http://schemas.openxmlformats.org/officeDocument/2006/relationships" id="261" r:id="R71e26bdd8000443e"/>
    <p:sldId xmlns:r="http://schemas.openxmlformats.org/officeDocument/2006/relationships" id="262" r:id="R2c1dd258de8846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57f2a43d064d90" /><Relationship Type="http://schemas.openxmlformats.org/officeDocument/2006/relationships/slide" Target="/ppt/slides/slide1.xml" Id="R95b2f58ac22e4774" /><Relationship Type="http://schemas.openxmlformats.org/officeDocument/2006/relationships/slide" Target="/ppt/slides/slide2.xml" Id="R6bcc10962d2f40a8" /><Relationship Type="http://schemas.openxmlformats.org/officeDocument/2006/relationships/slide" Target="/ppt/slides/slide3.xml" Id="R549d9a848f0047cc" /><Relationship Type="http://schemas.openxmlformats.org/officeDocument/2006/relationships/slide" Target="/ppt/slides/slide4.xml" Id="R8b62ef052df74666" /><Relationship Type="http://schemas.openxmlformats.org/officeDocument/2006/relationships/slide" Target="/ppt/slides/slide5.xml" Id="Rd31dfedbc9ba4420" /><Relationship Type="http://schemas.openxmlformats.org/officeDocument/2006/relationships/slide" Target="/ppt/slides/slide6.xml" Id="R71e26bdd8000443e" /><Relationship Type="http://schemas.openxmlformats.org/officeDocument/2006/relationships/slide" Target="/ppt/slides/slide7.xml" Id="R2c1dd258de8846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b08349ba0841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cadd3317f249bc" /><Relationship Type="http://schemas.openxmlformats.org/officeDocument/2006/relationships/theme" Target="/ppt/slideMasters/theme/theme1.xml" Id="Rfdda8d1fd1574b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cadd3317f249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dd396c34c04a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780e1ea26747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cd51c6dd4b4c7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96f481913b4c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1d246c00734b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1fd3f22cd54aa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dbb038919b46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BALANCE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BALANCE AS ble etablert [år] og holder til i Holmestrand.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544 486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522 521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1 051 033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438 830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882 644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ANNETTE JOHANSEN STENSTRØM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BERG STENSTRØM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Gudumstien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3085 Holmestrand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920 482 686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BALANCE AS</a:t>
            </a:r>
          </a:p>
        </p:txBody>
      </p:sp>
    </p:spTree>
  </p:cSld>
  <p:clrMapOvr>
    <a:masterClrMapping xmlns:a="http://schemas.openxmlformats.org/drawingml/2006/main"/>
  </p:clrMapOvr>
</p:sld>
</file>