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4e02f870f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9e51868664ad8"/>
  </p:sldMasterIdLst>
  <p:sldIdLst>
    <p:sldId xmlns:r="http://schemas.openxmlformats.org/officeDocument/2006/relationships" id="256" r:id="R0a51bbb52c584adb"/>
    <p:sldId xmlns:r="http://schemas.openxmlformats.org/officeDocument/2006/relationships" id="257" r:id="R2a8e8d4873d84b47"/>
    <p:sldId xmlns:r="http://schemas.openxmlformats.org/officeDocument/2006/relationships" id="258" r:id="Rb4c671ea1899499e"/>
    <p:sldId xmlns:r="http://schemas.openxmlformats.org/officeDocument/2006/relationships" id="259" r:id="Rd1202c41b6d3402e"/>
    <p:sldId xmlns:r="http://schemas.openxmlformats.org/officeDocument/2006/relationships" id="260" r:id="Rb5f6135c852f421b"/>
    <p:sldId xmlns:r="http://schemas.openxmlformats.org/officeDocument/2006/relationships" id="261" r:id="Ra4192f87d0cc415d"/>
    <p:sldId xmlns:r="http://schemas.openxmlformats.org/officeDocument/2006/relationships" id="262" r:id="Rbe01e532b792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9e51868664ad8" /><Relationship Type="http://schemas.openxmlformats.org/officeDocument/2006/relationships/slide" Target="/ppt/slides/slide1.xml" Id="R0a51bbb52c584adb" /><Relationship Type="http://schemas.openxmlformats.org/officeDocument/2006/relationships/slide" Target="/ppt/slides/slide2.xml" Id="R2a8e8d4873d84b47" /><Relationship Type="http://schemas.openxmlformats.org/officeDocument/2006/relationships/slide" Target="/ppt/slides/slide3.xml" Id="Rb4c671ea1899499e" /><Relationship Type="http://schemas.openxmlformats.org/officeDocument/2006/relationships/slide" Target="/ppt/slides/slide4.xml" Id="Rd1202c41b6d3402e" /><Relationship Type="http://schemas.openxmlformats.org/officeDocument/2006/relationships/slide" Target="/ppt/slides/slide5.xml" Id="Rb5f6135c852f421b" /><Relationship Type="http://schemas.openxmlformats.org/officeDocument/2006/relationships/slide" Target="/ppt/slides/slide6.xml" Id="Ra4192f87d0cc415d" /><Relationship Type="http://schemas.openxmlformats.org/officeDocument/2006/relationships/slide" Target="/ppt/slides/slide7.xml" Id="Rbe01e532b792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2c51d7c06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05aa4b083498f" /><Relationship Type="http://schemas.openxmlformats.org/officeDocument/2006/relationships/theme" Target="/ppt/slideMasters/theme/theme1.xml" Id="Re00f8402403d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905aa4b083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dfcd9ea654f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761986eb2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750b2773f4b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2026c30ed44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e448859d2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f3a93847d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fa043ea23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EIVA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14 251 067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16 032 505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IDSØE EVA SCHEEL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EIVIND BERGE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Nordvikkroken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920 478 298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EIVA AS</a:t>
            </a:r>
          </a:p>
        </p:txBody>
      </p:sp>
    </p:spTree>
  </p:cSld>
  <p:clrMapOvr>
    <a:masterClrMapping xmlns:a="http://schemas.openxmlformats.org/drawingml/2006/main"/>
  </p:clrMapOvr>
</p:sld>
</file>