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11e3bd22a348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a818211f0e4613"/>
  </p:sldMasterIdLst>
  <p:sldIdLst>
    <p:sldId xmlns:r="http://schemas.openxmlformats.org/officeDocument/2006/relationships" id="256" r:id="R488a5054d79d454f"/>
    <p:sldId xmlns:r="http://schemas.openxmlformats.org/officeDocument/2006/relationships" id="257" r:id="R7d9e70b9c0774a9e"/>
    <p:sldId xmlns:r="http://schemas.openxmlformats.org/officeDocument/2006/relationships" id="258" r:id="Rc6765644643d4ad3"/>
    <p:sldId xmlns:r="http://schemas.openxmlformats.org/officeDocument/2006/relationships" id="259" r:id="R7fa93fb763dc4ad0"/>
    <p:sldId xmlns:r="http://schemas.openxmlformats.org/officeDocument/2006/relationships" id="260" r:id="Rb4ff896749054188"/>
    <p:sldId xmlns:r="http://schemas.openxmlformats.org/officeDocument/2006/relationships" id="261" r:id="Re0d24a69a6b04bcb"/>
    <p:sldId xmlns:r="http://schemas.openxmlformats.org/officeDocument/2006/relationships" id="262" r:id="R4b40f2d0d62045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a818211f0e4613" /><Relationship Type="http://schemas.openxmlformats.org/officeDocument/2006/relationships/slide" Target="/ppt/slides/slide1.xml" Id="R488a5054d79d454f" /><Relationship Type="http://schemas.openxmlformats.org/officeDocument/2006/relationships/slide" Target="/ppt/slides/slide2.xml" Id="R7d9e70b9c0774a9e" /><Relationship Type="http://schemas.openxmlformats.org/officeDocument/2006/relationships/slide" Target="/ppt/slides/slide3.xml" Id="Rc6765644643d4ad3" /><Relationship Type="http://schemas.openxmlformats.org/officeDocument/2006/relationships/slide" Target="/ppt/slides/slide4.xml" Id="R7fa93fb763dc4ad0" /><Relationship Type="http://schemas.openxmlformats.org/officeDocument/2006/relationships/slide" Target="/ppt/slides/slide5.xml" Id="Rb4ff896749054188" /><Relationship Type="http://schemas.openxmlformats.org/officeDocument/2006/relationships/slide" Target="/ppt/slides/slide6.xml" Id="Re0d24a69a6b04bcb" /><Relationship Type="http://schemas.openxmlformats.org/officeDocument/2006/relationships/slide" Target="/ppt/slides/slide7.xml" Id="R4b40f2d0d62045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366bbae74d47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5d5d5d5b7492d" /><Relationship Type="http://schemas.openxmlformats.org/officeDocument/2006/relationships/theme" Target="/ppt/slideMasters/theme/theme1.xml" Id="Rb0de573e668349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d5d5d5d5b749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88cebb15644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30ce73bef44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17170b4674d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36654944b43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cc2f1cca945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67ec6f00f4b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f02bdeb8b43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RAMFJORD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RAMFJORD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RAMFJORD KAPITAL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RAMFJORD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RAMFJORD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RAMFJORD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858 561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3 724 652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3 740 212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RAMFJORD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ØVERGÅRD JACOBSEN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RAMFJORD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Terje Jacobsen, Sjølystveien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920 468 756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RAMFJORD KAPITAL AS</a:t>
            </a:r>
          </a:p>
        </p:txBody>
      </p:sp>
    </p:spTree>
  </p:cSld>
  <p:clrMapOvr>
    <a:masterClrMapping xmlns:a="http://schemas.openxmlformats.org/drawingml/2006/main"/>
  </p:clrMapOvr>
</p:sld>
</file>