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dad2d387c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871e6cc25487c"/>
  </p:sldMasterIdLst>
  <p:sldIdLst>
    <p:sldId xmlns:r="http://schemas.openxmlformats.org/officeDocument/2006/relationships" id="256" r:id="R9419b05d59b04eb5"/>
    <p:sldId xmlns:r="http://schemas.openxmlformats.org/officeDocument/2006/relationships" id="257" r:id="R956d3d919f3c486c"/>
    <p:sldId xmlns:r="http://schemas.openxmlformats.org/officeDocument/2006/relationships" id="258" r:id="Rda8b6f43a6a14c62"/>
    <p:sldId xmlns:r="http://schemas.openxmlformats.org/officeDocument/2006/relationships" id="259" r:id="Rfe7fa465d6804520"/>
    <p:sldId xmlns:r="http://schemas.openxmlformats.org/officeDocument/2006/relationships" id="260" r:id="R38feac23304349a0"/>
    <p:sldId xmlns:r="http://schemas.openxmlformats.org/officeDocument/2006/relationships" id="261" r:id="R977e2349d44744b5"/>
    <p:sldId xmlns:r="http://schemas.openxmlformats.org/officeDocument/2006/relationships" id="262" r:id="Rb486fec0fb75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871e6cc25487c" /><Relationship Type="http://schemas.openxmlformats.org/officeDocument/2006/relationships/slide" Target="/ppt/slides/slide1.xml" Id="R9419b05d59b04eb5" /><Relationship Type="http://schemas.openxmlformats.org/officeDocument/2006/relationships/slide" Target="/ppt/slides/slide2.xml" Id="R956d3d919f3c486c" /><Relationship Type="http://schemas.openxmlformats.org/officeDocument/2006/relationships/slide" Target="/ppt/slides/slide3.xml" Id="Rda8b6f43a6a14c62" /><Relationship Type="http://schemas.openxmlformats.org/officeDocument/2006/relationships/slide" Target="/ppt/slides/slide4.xml" Id="Rfe7fa465d6804520" /><Relationship Type="http://schemas.openxmlformats.org/officeDocument/2006/relationships/slide" Target="/ppt/slides/slide5.xml" Id="R38feac23304349a0" /><Relationship Type="http://schemas.openxmlformats.org/officeDocument/2006/relationships/slide" Target="/ppt/slides/slide6.xml" Id="R977e2349d44744b5" /><Relationship Type="http://schemas.openxmlformats.org/officeDocument/2006/relationships/slide" Target="/ppt/slides/slide7.xml" Id="Rb486fec0fb75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a06f46618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59d25dd6e4210" /><Relationship Type="http://schemas.openxmlformats.org/officeDocument/2006/relationships/theme" Target="/ppt/slideMasters/theme/theme1.xml" Id="R7634ff9ed7bb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59d25dd6e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0362b69ae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d7d35411a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873e20a0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4d7c44abe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d0538972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c0b2d0bcc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21d2b572d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RIKKE THUNE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Arups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