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cc76208a0044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f7d271dbb4038"/>
  </p:sldMasterIdLst>
  <p:sldIdLst>
    <p:sldId xmlns:r="http://schemas.openxmlformats.org/officeDocument/2006/relationships" id="256" r:id="R8f921bb423d24a73"/>
    <p:sldId xmlns:r="http://schemas.openxmlformats.org/officeDocument/2006/relationships" id="257" r:id="Ra963969fe5c14c60"/>
    <p:sldId xmlns:r="http://schemas.openxmlformats.org/officeDocument/2006/relationships" id="258" r:id="R31aff9c037264500"/>
    <p:sldId xmlns:r="http://schemas.openxmlformats.org/officeDocument/2006/relationships" id="259" r:id="Rf29c14d6661e4f3f"/>
    <p:sldId xmlns:r="http://schemas.openxmlformats.org/officeDocument/2006/relationships" id="260" r:id="Rec186096cc134d2e"/>
    <p:sldId xmlns:r="http://schemas.openxmlformats.org/officeDocument/2006/relationships" id="261" r:id="Rb62e936284d842b8"/>
    <p:sldId xmlns:r="http://schemas.openxmlformats.org/officeDocument/2006/relationships" id="262" r:id="Rf89e1d3d537749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f7d271dbb4038" /><Relationship Type="http://schemas.openxmlformats.org/officeDocument/2006/relationships/slide" Target="/ppt/slides/slide1.xml" Id="R8f921bb423d24a73" /><Relationship Type="http://schemas.openxmlformats.org/officeDocument/2006/relationships/slide" Target="/ppt/slides/slide2.xml" Id="Ra963969fe5c14c60" /><Relationship Type="http://schemas.openxmlformats.org/officeDocument/2006/relationships/slide" Target="/ppt/slides/slide3.xml" Id="R31aff9c037264500" /><Relationship Type="http://schemas.openxmlformats.org/officeDocument/2006/relationships/slide" Target="/ppt/slides/slide4.xml" Id="Rf29c14d6661e4f3f" /><Relationship Type="http://schemas.openxmlformats.org/officeDocument/2006/relationships/slide" Target="/ppt/slides/slide5.xml" Id="Rec186096cc134d2e" /><Relationship Type="http://schemas.openxmlformats.org/officeDocument/2006/relationships/slide" Target="/ppt/slides/slide6.xml" Id="Rb62e936284d842b8" /><Relationship Type="http://schemas.openxmlformats.org/officeDocument/2006/relationships/slide" Target="/ppt/slides/slide7.xml" Id="Rf89e1d3d537749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482691619c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19ce3eefe4891" /><Relationship Type="http://schemas.openxmlformats.org/officeDocument/2006/relationships/theme" Target="/ppt/slideMasters/theme/theme1.xml" Id="Ra6e5967a751844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919ce3eefe48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3ceed9cbe42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3850f674e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61e1f0beb4c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2775db918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073f186e643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e8a57176c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c7cf445449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OPK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1 595 534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1 269 879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3 333 304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LITLEODD II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Bryggegata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920 387 470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OPK AS</a:t>
            </a:r>
          </a:p>
        </p:txBody>
      </p:sp>
    </p:spTree>
  </p:cSld>
  <p:clrMapOvr>
    <a:masterClrMapping xmlns:a="http://schemas.openxmlformats.org/drawingml/2006/main"/>
  </p:clrMapOvr>
</p:sld>
</file>