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f7cd7e6dd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7b1eba50d4440"/>
  </p:sldMasterIdLst>
  <p:sldIdLst>
    <p:sldId xmlns:r="http://schemas.openxmlformats.org/officeDocument/2006/relationships" id="256" r:id="Rbcb1af71a4834286"/>
    <p:sldId xmlns:r="http://schemas.openxmlformats.org/officeDocument/2006/relationships" id="257" r:id="R2d32ce3b2e784844"/>
    <p:sldId xmlns:r="http://schemas.openxmlformats.org/officeDocument/2006/relationships" id="258" r:id="Rd6e32fd4c7274a66"/>
    <p:sldId xmlns:r="http://schemas.openxmlformats.org/officeDocument/2006/relationships" id="259" r:id="R4563cf7072da4908"/>
    <p:sldId xmlns:r="http://schemas.openxmlformats.org/officeDocument/2006/relationships" id="260" r:id="Rcdc863ba036b49f3"/>
    <p:sldId xmlns:r="http://schemas.openxmlformats.org/officeDocument/2006/relationships" id="261" r:id="R6ea3c28760ed4996"/>
    <p:sldId xmlns:r="http://schemas.openxmlformats.org/officeDocument/2006/relationships" id="262" r:id="Ra19cd536f6c6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7b1eba50d4440" /><Relationship Type="http://schemas.openxmlformats.org/officeDocument/2006/relationships/slide" Target="/ppt/slides/slide1.xml" Id="Rbcb1af71a4834286" /><Relationship Type="http://schemas.openxmlformats.org/officeDocument/2006/relationships/slide" Target="/ppt/slides/slide2.xml" Id="R2d32ce3b2e784844" /><Relationship Type="http://schemas.openxmlformats.org/officeDocument/2006/relationships/slide" Target="/ppt/slides/slide3.xml" Id="Rd6e32fd4c7274a66" /><Relationship Type="http://schemas.openxmlformats.org/officeDocument/2006/relationships/slide" Target="/ppt/slides/slide4.xml" Id="R4563cf7072da4908" /><Relationship Type="http://schemas.openxmlformats.org/officeDocument/2006/relationships/slide" Target="/ppt/slides/slide5.xml" Id="Rcdc863ba036b49f3" /><Relationship Type="http://schemas.openxmlformats.org/officeDocument/2006/relationships/slide" Target="/ppt/slides/slide6.xml" Id="R6ea3c28760ed4996" /><Relationship Type="http://schemas.openxmlformats.org/officeDocument/2006/relationships/slide" Target="/ppt/slides/slide7.xml" Id="Ra19cd536f6c6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610a1964d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d11e13fc4dc5" /><Relationship Type="http://schemas.openxmlformats.org/officeDocument/2006/relationships/theme" Target="/ppt/slideMasters/theme/theme1.xml" Id="Re46253d39ee5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0d11e13fc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e03e1774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746a599a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e30dfe03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764c07c6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a6fe7e6f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d59bef38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3b7620c6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KJELLBY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MARLENE SOPHIE WÅLAND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