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f2b2990aa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f22fa4ad345f7"/>
  </p:sldMasterIdLst>
  <p:sldIdLst>
    <p:sldId xmlns:r="http://schemas.openxmlformats.org/officeDocument/2006/relationships" id="256" r:id="R491934139ce54a73"/>
    <p:sldId xmlns:r="http://schemas.openxmlformats.org/officeDocument/2006/relationships" id="257" r:id="Rdf1a87f4ad094ee8"/>
    <p:sldId xmlns:r="http://schemas.openxmlformats.org/officeDocument/2006/relationships" id="258" r:id="R899caecf3ba544dd"/>
    <p:sldId xmlns:r="http://schemas.openxmlformats.org/officeDocument/2006/relationships" id="259" r:id="Rcb8f42e7bd754ec4"/>
    <p:sldId xmlns:r="http://schemas.openxmlformats.org/officeDocument/2006/relationships" id="260" r:id="R7404cdf4246e418c"/>
    <p:sldId xmlns:r="http://schemas.openxmlformats.org/officeDocument/2006/relationships" id="261" r:id="R7eb743655fd5429a"/>
    <p:sldId xmlns:r="http://schemas.openxmlformats.org/officeDocument/2006/relationships" id="262" r:id="Re810ef35ddad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f22fa4ad345f7" /><Relationship Type="http://schemas.openxmlformats.org/officeDocument/2006/relationships/slide" Target="/ppt/slides/slide1.xml" Id="R491934139ce54a73" /><Relationship Type="http://schemas.openxmlformats.org/officeDocument/2006/relationships/slide" Target="/ppt/slides/slide2.xml" Id="Rdf1a87f4ad094ee8" /><Relationship Type="http://schemas.openxmlformats.org/officeDocument/2006/relationships/slide" Target="/ppt/slides/slide3.xml" Id="R899caecf3ba544dd" /><Relationship Type="http://schemas.openxmlformats.org/officeDocument/2006/relationships/slide" Target="/ppt/slides/slide4.xml" Id="Rcb8f42e7bd754ec4" /><Relationship Type="http://schemas.openxmlformats.org/officeDocument/2006/relationships/slide" Target="/ppt/slides/slide5.xml" Id="R7404cdf4246e418c" /><Relationship Type="http://schemas.openxmlformats.org/officeDocument/2006/relationships/slide" Target="/ppt/slides/slide6.xml" Id="R7eb743655fd5429a" /><Relationship Type="http://schemas.openxmlformats.org/officeDocument/2006/relationships/slide" Target="/ppt/slides/slide7.xml" Id="Re810ef35ddad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0e6ca8563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bda22c2af491e" /><Relationship Type="http://schemas.openxmlformats.org/officeDocument/2006/relationships/theme" Target="/ppt/slideMasters/theme/theme1.xml" Id="Rc61f43f9034d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bda22c2af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9173dba1c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2d837c091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64adc47044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d520e6efd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51d5d298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c62db5bd43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b46c392f6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LINN CHATRINE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