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4d71093f6044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80f17a18f5438f"/>
  </p:sldMasterIdLst>
  <p:sldIdLst>
    <p:sldId xmlns:r="http://schemas.openxmlformats.org/officeDocument/2006/relationships" id="256" r:id="R7f38067f84d34be2"/>
    <p:sldId xmlns:r="http://schemas.openxmlformats.org/officeDocument/2006/relationships" id="257" r:id="R6a5274ccd0074d5d"/>
    <p:sldId xmlns:r="http://schemas.openxmlformats.org/officeDocument/2006/relationships" id="258" r:id="R1ef17f0c9f7c47b0"/>
    <p:sldId xmlns:r="http://schemas.openxmlformats.org/officeDocument/2006/relationships" id="259" r:id="Rd7ca4a9376c84235"/>
    <p:sldId xmlns:r="http://schemas.openxmlformats.org/officeDocument/2006/relationships" id="260" r:id="Ra1ec89f4843848ef"/>
    <p:sldId xmlns:r="http://schemas.openxmlformats.org/officeDocument/2006/relationships" id="261" r:id="R339574b5c7df46ac"/>
    <p:sldId xmlns:r="http://schemas.openxmlformats.org/officeDocument/2006/relationships" id="262" r:id="R7f0990b15af143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0f17a18f5438f" /><Relationship Type="http://schemas.openxmlformats.org/officeDocument/2006/relationships/slide" Target="/ppt/slides/slide1.xml" Id="R7f38067f84d34be2" /><Relationship Type="http://schemas.openxmlformats.org/officeDocument/2006/relationships/slide" Target="/ppt/slides/slide2.xml" Id="R6a5274ccd0074d5d" /><Relationship Type="http://schemas.openxmlformats.org/officeDocument/2006/relationships/slide" Target="/ppt/slides/slide3.xml" Id="R1ef17f0c9f7c47b0" /><Relationship Type="http://schemas.openxmlformats.org/officeDocument/2006/relationships/slide" Target="/ppt/slides/slide4.xml" Id="Rd7ca4a9376c84235" /><Relationship Type="http://schemas.openxmlformats.org/officeDocument/2006/relationships/slide" Target="/ppt/slides/slide5.xml" Id="Ra1ec89f4843848ef" /><Relationship Type="http://schemas.openxmlformats.org/officeDocument/2006/relationships/slide" Target="/ppt/slides/slide6.xml" Id="R339574b5c7df46ac" /><Relationship Type="http://schemas.openxmlformats.org/officeDocument/2006/relationships/slide" Target="/ppt/slides/slide7.xml" Id="R7f0990b15af143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369cb69f3d42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a576b9d334cf4" /><Relationship Type="http://schemas.openxmlformats.org/officeDocument/2006/relationships/theme" Target="/ppt/slideMasters/theme/theme1.xml" Id="R02d91689cc204d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ea576b9d334c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8e4948f9640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782f336c84d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6854e056a42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3fc5f824b44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0ee83400c4b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7be03567a45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e89e94eb046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357 018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18 316 683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273 212 381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311 916 935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920 339 824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EQUITY AS</a:t>
            </a:r>
          </a:p>
        </p:txBody>
      </p:sp>
    </p:spTree>
  </p:cSld>
  <p:clrMapOvr>
    <a:masterClrMapping xmlns:a="http://schemas.openxmlformats.org/drawingml/2006/main"/>
  </p:clrMapOvr>
</p:sld>
</file>