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38d62db17a47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f54c38d0a64bb6"/>
  </p:sldMasterIdLst>
  <p:sldIdLst>
    <p:sldId xmlns:r="http://schemas.openxmlformats.org/officeDocument/2006/relationships" id="256" r:id="R5cf3c09049984da3"/>
    <p:sldId xmlns:r="http://schemas.openxmlformats.org/officeDocument/2006/relationships" id="257" r:id="R52d912109ea2456d"/>
    <p:sldId xmlns:r="http://schemas.openxmlformats.org/officeDocument/2006/relationships" id="258" r:id="R18c44add493c4d9e"/>
    <p:sldId xmlns:r="http://schemas.openxmlformats.org/officeDocument/2006/relationships" id="259" r:id="Rca36807867bb4f34"/>
    <p:sldId xmlns:r="http://schemas.openxmlformats.org/officeDocument/2006/relationships" id="260" r:id="R61dd1afd84724b28"/>
    <p:sldId xmlns:r="http://schemas.openxmlformats.org/officeDocument/2006/relationships" id="261" r:id="Rb578738e258d4715"/>
    <p:sldId xmlns:r="http://schemas.openxmlformats.org/officeDocument/2006/relationships" id="262" r:id="R92c6c60400324b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54c38d0a64bb6" /><Relationship Type="http://schemas.openxmlformats.org/officeDocument/2006/relationships/slide" Target="/ppt/slides/slide1.xml" Id="R5cf3c09049984da3" /><Relationship Type="http://schemas.openxmlformats.org/officeDocument/2006/relationships/slide" Target="/ppt/slides/slide2.xml" Id="R52d912109ea2456d" /><Relationship Type="http://schemas.openxmlformats.org/officeDocument/2006/relationships/slide" Target="/ppt/slides/slide3.xml" Id="R18c44add493c4d9e" /><Relationship Type="http://schemas.openxmlformats.org/officeDocument/2006/relationships/slide" Target="/ppt/slides/slide4.xml" Id="Rca36807867bb4f34" /><Relationship Type="http://schemas.openxmlformats.org/officeDocument/2006/relationships/slide" Target="/ppt/slides/slide5.xml" Id="R61dd1afd84724b28" /><Relationship Type="http://schemas.openxmlformats.org/officeDocument/2006/relationships/slide" Target="/ppt/slides/slide6.xml" Id="Rb578738e258d4715" /><Relationship Type="http://schemas.openxmlformats.org/officeDocument/2006/relationships/slide" Target="/ppt/slides/slide7.xml" Id="R92c6c60400324b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888d33b464c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975bbe57c4402" /><Relationship Type="http://schemas.openxmlformats.org/officeDocument/2006/relationships/theme" Target="/ppt/slideMasters/theme/theme1.xml" Id="R860ee36768bf44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2975bbe57c44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635cc275545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bc218a74b4d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ccb3325f2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d5d09dec64c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31e063a0b4f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bd022ce8742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78f7ff4dc46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