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3c4b51ead34e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b0310059854105"/>
  </p:sldMasterIdLst>
  <p:sldIdLst>
    <p:sldId xmlns:r="http://schemas.openxmlformats.org/officeDocument/2006/relationships" id="256" r:id="R2aee59d0a0e9405f"/>
    <p:sldId xmlns:r="http://schemas.openxmlformats.org/officeDocument/2006/relationships" id="257" r:id="R9cfc0cbbb6c843ea"/>
    <p:sldId xmlns:r="http://schemas.openxmlformats.org/officeDocument/2006/relationships" id="258" r:id="R6d281c56d8d04b7f"/>
    <p:sldId xmlns:r="http://schemas.openxmlformats.org/officeDocument/2006/relationships" id="259" r:id="Rc0b8f373bb6d4fa5"/>
    <p:sldId xmlns:r="http://schemas.openxmlformats.org/officeDocument/2006/relationships" id="260" r:id="R2f9c4b6459424ada"/>
    <p:sldId xmlns:r="http://schemas.openxmlformats.org/officeDocument/2006/relationships" id="261" r:id="Rb5a0dba48c9c4d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0310059854105" /><Relationship Type="http://schemas.openxmlformats.org/officeDocument/2006/relationships/slide" Target="/ppt/slides/slide1.xml" Id="R2aee59d0a0e9405f" /><Relationship Type="http://schemas.openxmlformats.org/officeDocument/2006/relationships/slide" Target="/ppt/slides/slide2.xml" Id="R9cfc0cbbb6c843ea" /><Relationship Type="http://schemas.openxmlformats.org/officeDocument/2006/relationships/slide" Target="/ppt/slides/slide3.xml" Id="R6d281c56d8d04b7f" /><Relationship Type="http://schemas.openxmlformats.org/officeDocument/2006/relationships/slide" Target="/ppt/slides/slide4.xml" Id="Rc0b8f373bb6d4fa5" /><Relationship Type="http://schemas.openxmlformats.org/officeDocument/2006/relationships/slide" Target="/ppt/slides/slide5.xml" Id="R2f9c4b6459424ada" /><Relationship Type="http://schemas.openxmlformats.org/officeDocument/2006/relationships/slide" Target="/ppt/slides/slide6.xml" Id="Rb5a0dba48c9c4d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c50068895245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60da5550a4d82" /><Relationship Type="http://schemas.openxmlformats.org/officeDocument/2006/relationships/theme" Target="/ppt/slideMasters/theme/theme1.xml" Id="Rd0cddcaebe5141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160da5550a4d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d335ac3ba44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5ff67b47947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65088351b4b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052455ff941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818399f7c4b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3d317d4fa42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