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1923fe26a2b418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3cfa54ba9454de1"/>
  </p:sldMasterIdLst>
  <p:sldIdLst>
    <p:sldId xmlns:r="http://schemas.openxmlformats.org/officeDocument/2006/relationships" id="256" r:id="R6705f39d1c584769"/>
    <p:sldId xmlns:r="http://schemas.openxmlformats.org/officeDocument/2006/relationships" id="257" r:id="R20b847ae65ff4076"/>
    <p:sldId xmlns:r="http://schemas.openxmlformats.org/officeDocument/2006/relationships" id="258" r:id="Rf430cc00a27c4d03"/>
    <p:sldId xmlns:r="http://schemas.openxmlformats.org/officeDocument/2006/relationships" id="259" r:id="Re8bc1ea47cc2407e"/>
    <p:sldId xmlns:r="http://schemas.openxmlformats.org/officeDocument/2006/relationships" id="260" r:id="Rd65113b232034dfb"/>
    <p:sldId xmlns:r="http://schemas.openxmlformats.org/officeDocument/2006/relationships" id="261" r:id="Rb2f86dff56f24bc1"/>
    <p:sldId xmlns:r="http://schemas.openxmlformats.org/officeDocument/2006/relationships" id="262" r:id="Rd67522dd8b174b4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3cfa54ba9454de1" /><Relationship Type="http://schemas.openxmlformats.org/officeDocument/2006/relationships/slide" Target="/ppt/slides/slide1.xml" Id="R6705f39d1c584769" /><Relationship Type="http://schemas.openxmlformats.org/officeDocument/2006/relationships/slide" Target="/ppt/slides/slide2.xml" Id="R20b847ae65ff4076" /><Relationship Type="http://schemas.openxmlformats.org/officeDocument/2006/relationships/slide" Target="/ppt/slides/slide3.xml" Id="Rf430cc00a27c4d03" /><Relationship Type="http://schemas.openxmlformats.org/officeDocument/2006/relationships/slide" Target="/ppt/slides/slide4.xml" Id="Re8bc1ea47cc2407e" /><Relationship Type="http://schemas.openxmlformats.org/officeDocument/2006/relationships/slide" Target="/ppt/slides/slide5.xml" Id="Rd65113b232034dfb" /><Relationship Type="http://schemas.openxmlformats.org/officeDocument/2006/relationships/slide" Target="/ppt/slides/slide6.xml" Id="Rb2f86dff56f24bc1" /><Relationship Type="http://schemas.openxmlformats.org/officeDocument/2006/relationships/slide" Target="/ppt/slides/slide7.xml" Id="Rd67522dd8b174b4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387fb8fce134e9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3da47c6bf740fd" /><Relationship Type="http://schemas.openxmlformats.org/officeDocument/2006/relationships/theme" Target="/ppt/slideMasters/theme/theme1.xml" Id="R84f34017d9e44ce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83da47c6bf740f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ac4f9a34db4fa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9819cde4d9460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92d09fe8ff459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234ba99bc148b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bcc46ca8044a0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f815a1a2eb438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39a8bec73543b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K37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K37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K37 HOLDING AS ble etablert [år] og holder til i Mandal.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K37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K37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K37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1 036 534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717 965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−6 078 396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38 089 789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177 906 408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K37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FAVENTE EIENDOM AS  –  38,2 %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KASRIS AS  –  20,3 %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SILDRING AS  –  11,3 %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REMO AS  –  9,1 %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EAG HOLDING AS  –  7,9 %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CARDEA AS  –  7,2 %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K37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ADB-Senteret AS, Langgata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4515 Mandal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920 321 828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K37 HOLDING AS</a:t>
            </a:r>
          </a:p>
        </p:txBody>
      </p:sp>
    </p:spTree>
  </p:cSld>
  <p:clrMapOvr>
    <a:masterClrMapping xmlns:a="http://schemas.openxmlformats.org/drawingml/2006/main"/>
  </p:clrMapOvr>
</p:sld>
</file>