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2157ae3cc94c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48f0ffd1b54437"/>
  </p:sldMasterIdLst>
  <p:sldIdLst>
    <p:sldId xmlns:r="http://schemas.openxmlformats.org/officeDocument/2006/relationships" id="256" r:id="R4ca2c5a958b544b5"/>
    <p:sldId xmlns:r="http://schemas.openxmlformats.org/officeDocument/2006/relationships" id="257" r:id="Reb0ba9a3dd3c4642"/>
    <p:sldId xmlns:r="http://schemas.openxmlformats.org/officeDocument/2006/relationships" id="258" r:id="R1e114ab5146c4514"/>
    <p:sldId xmlns:r="http://schemas.openxmlformats.org/officeDocument/2006/relationships" id="259" r:id="R26a8695d088147d9"/>
    <p:sldId xmlns:r="http://schemas.openxmlformats.org/officeDocument/2006/relationships" id="260" r:id="Rf98f716f3a8c4821"/>
    <p:sldId xmlns:r="http://schemas.openxmlformats.org/officeDocument/2006/relationships" id="261" r:id="Rae89bdb07749442e"/>
    <p:sldId xmlns:r="http://schemas.openxmlformats.org/officeDocument/2006/relationships" id="262" r:id="R2d247824de4a42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48f0ffd1b54437" /><Relationship Type="http://schemas.openxmlformats.org/officeDocument/2006/relationships/slide" Target="/ppt/slides/slide1.xml" Id="R4ca2c5a958b544b5" /><Relationship Type="http://schemas.openxmlformats.org/officeDocument/2006/relationships/slide" Target="/ppt/slides/slide2.xml" Id="Reb0ba9a3dd3c4642" /><Relationship Type="http://schemas.openxmlformats.org/officeDocument/2006/relationships/slide" Target="/ppt/slides/slide3.xml" Id="R1e114ab5146c4514" /><Relationship Type="http://schemas.openxmlformats.org/officeDocument/2006/relationships/slide" Target="/ppt/slides/slide4.xml" Id="R26a8695d088147d9" /><Relationship Type="http://schemas.openxmlformats.org/officeDocument/2006/relationships/slide" Target="/ppt/slides/slide5.xml" Id="Rf98f716f3a8c4821" /><Relationship Type="http://schemas.openxmlformats.org/officeDocument/2006/relationships/slide" Target="/ppt/slides/slide6.xml" Id="Rae89bdb07749442e" /><Relationship Type="http://schemas.openxmlformats.org/officeDocument/2006/relationships/slide" Target="/ppt/slides/slide7.xml" Id="R2d247824de4a42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9e1e0d21574f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bf15403764f2e" /><Relationship Type="http://schemas.openxmlformats.org/officeDocument/2006/relationships/theme" Target="/ppt/slideMasters/theme/theme1.xml" Id="R8b3e7369ef084e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0bf15403764f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5010a5aeb4e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86238ae6042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9065a5a1545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7a2d3408b4d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97980f11e49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7da0fc3aa4d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b5578a0f043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NAUSTE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NAUSTE INVEST AS ble etablert [år] og holder til i Eresfjord.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1 013 058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5 060 806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11 063 052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NAUSTE MAGNE ARNOLD  –  64,0 %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NAUSTE KAROLINE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NAUSTE KIKKA JOHNSEN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NAUSTE MARIANNE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v/Magne Nauste, Naustevegen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6470 Eresfjord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920 312 594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