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7f956cbcc244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e1bc7ce45b49a6"/>
  </p:sldMasterIdLst>
  <p:sldIdLst>
    <p:sldId xmlns:r="http://schemas.openxmlformats.org/officeDocument/2006/relationships" id="256" r:id="Rca31592e4da3451a"/>
    <p:sldId xmlns:r="http://schemas.openxmlformats.org/officeDocument/2006/relationships" id="257" r:id="R077a439803764d59"/>
    <p:sldId xmlns:r="http://schemas.openxmlformats.org/officeDocument/2006/relationships" id="258" r:id="Rc80e1429e3b24c83"/>
    <p:sldId xmlns:r="http://schemas.openxmlformats.org/officeDocument/2006/relationships" id="259" r:id="R70e88a1a06054848"/>
    <p:sldId xmlns:r="http://schemas.openxmlformats.org/officeDocument/2006/relationships" id="260" r:id="R975913ca008d4ead"/>
    <p:sldId xmlns:r="http://schemas.openxmlformats.org/officeDocument/2006/relationships" id="261" r:id="Rd7ded9dd8d304e81"/>
    <p:sldId xmlns:r="http://schemas.openxmlformats.org/officeDocument/2006/relationships" id="262" r:id="Re23b4ce28f5b44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1bc7ce45b49a6" /><Relationship Type="http://schemas.openxmlformats.org/officeDocument/2006/relationships/slide" Target="/ppt/slides/slide1.xml" Id="Rca31592e4da3451a" /><Relationship Type="http://schemas.openxmlformats.org/officeDocument/2006/relationships/slide" Target="/ppt/slides/slide2.xml" Id="R077a439803764d59" /><Relationship Type="http://schemas.openxmlformats.org/officeDocument/2006/relationships/slide" Target="/ppt/slides/slide3.xml" Id="Rc80e1429e3b24c83" /><Relationship Type="http://schemas.openxmlformats.org/officeDocument/2006/relationships/slide" Target="/ppt/slides/slide4.xml" Id="R70e88a1a06054848" /><Relationship Type="http://schemas.openxmlformats.org/officeDocument/2006/relationships/slide" Target="/ppt/slides/slide5.xml" Id="R975913ca008d4ead" /><Relationship Type="http://schemas.openxmlformats.org/officeDocument/2006/relationships/slide" Target="/ppt/slides/slide6.xml" Id="Rd7ded9dd8d304e81" /><Relationship Type="http://schemas.openxmlformats.org/officeDocument/2006/relationships/slide" Target="/ppt/slides/slide7.xml" Id="Re23b4ce28f5b44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f0a630f3e44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44e157da749d8" /><Relationship Type="http://schemas.openxmlformats.org/officeDocument/2006/relationships/theme" Target="/ppt/slideMasters/theme/theme1.xml" Id="Rc4849727ebd14e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f44e157da749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d28cd88e742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f5a9af98841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c6c7ab84443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09e0aef804f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e40502bf04c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b963a5a4842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78f061f0149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KRISCAS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KRISCAS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3 182 311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ANDERS SJØLI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FLATAUKAN SJØLI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920 297 706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