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3619fa8b8841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dfd4438f884219"/>
  </p:sldMasterIdLst>
  <p:sldIdLst>
    <p:sldId xmlns:r="http://schemas.openxmlformats.org/officeDocument/2006/relationships" id="256" r:id="Rf47e0084a1174125"/>
    <p:sldId xmlns:r="http://schemas.openxmlformats.org/officeDocument/2006/relationships" id="257" r:id="R89e5370fb949463e"/>
    <p:sldId xmlns:r="http://schemas.openxmlformats.org/officeDocument/2006/relationships" id="258" r:id="R4e0382cfce4d4c6f"/>
    <p:sldId xmlns:r="http://schemas.openxmlformats.org/officeDocument/2006/relationships" id="259" r:id="R19bad51bd1dd4570"/>
    <p:sldId xmlns:r="http://schemas.openxmlformats.org/officeDocument/2006/relationships" id="260" r:id="Rdf7fa1d7e6ac4e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dfd4438f884219" /><Relationship Type="http://schemas.openxmlformats.org/officeDocument/2006/relationships/slide" Target="/ppt/slides/slide1.xml" Id="Rf47e0084a1174125" /><Relationship Type="http://schemas.openxmlformats.org/officeDocument/2006/relationships/slide" Target="/ppt/slides/slide2.xml" Id="R89e5370fb949463e" /><Relationship Type="http://schemas.openxmlformats.org/officeDocument/2006/relationships/slide" Target="/ppt/slides/slide3.xml" Id="R4e0382cfce4d4c6f" /><Relationship Type="http://schemas.openxmlformats.org/officeDocument/2006/relationships/slide" Target="/ppt/slides/slide4.xml" Id="R19bad51bd1dd4570" /><Relationship Type="http://schemas.openxmlformats.org/officeDocument/2006/relationships/slide" Target="/ppt/slides/slide5.xml" Id="Rdf7fa1d7e6ac4e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277e320c044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d64b06d664e15" /><Relationship Type="http://schemas.openxmlformats.org/officeDocument/2006/relationships/theme" Target="/ppt/slideMasters/theme/theme1.xml" Id="Rd1e12e83c0c140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cd64b06d664e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cdaa01bec45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e369613f447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56bd3e0e840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e0278d73846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b172091d74b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MIDT-TELEMARK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MIDT-TELEMARK KOMMUNE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Bøgata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3800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35059000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post@mt.kommune.no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920 297 293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KOMMUNE</a:t>
            </a:r>
          </a:p>
        </p:txBody>
      </p:sp>
    </p:spTree>
  </p:cSld>
  <p:clrMapOvr>
    <a:masterClrMapping xmlns:a="http://schemas.openxmlformats.org/drawingml/2006/main"/>
  </p:clrMapOvr>
</p:sld>
</file>