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4d57814d4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37d63f8644ca1"/>
  </p:sldMasterIdLst>
  <p:sldIdLst>
    <p:sldId xmlns:r="http://schemas.openxmlformats.org/officeDocument/2006/relationships" id="256" r:id="R40d1105e662c4c42"/>
    <p:sldId xmlns:r="http://schemas.openxmlformats.org/officeDocument/2006/relationships" id="257" r:id="R7209ab6d2874439b"/>
    <p:sldId xmlns:r="http://schemas.openxmlformats.org/officeDocument/2006/relationships" id="258" r:id="Rf67693b0d59a4533"/>
    <p:sldId xmlns:r="http://schemas.openxmlformats.org/officeDocument/2006/relationships" id="259" r:id="R161b1c587ad14d7b"/>
    <p:sldId xmlns:r="http://schemas.openxmlformats.org/officeDocument/2006/relationships" id="260" r:id="R90c84d9fe21d4412"/>
    <p:sldId xmlns:r="http://schemas.openxmlformats.org/officeDocument/2006/relationships" id="261" r:id="R0ece094d45ba44a6"/>
    <p:sldId xmlns:r="http://schemas.openxmlformats.org/officeDocument/2006/relationships" id="262" r:id="R53b78be28b07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37d63f8644ca1" /><Relationship Type="http://schemas.openxmlformats.org/officeDocument/2006/relationships/slide" Target="/ppt/slides/slide1.xml" Id="R40d1105e662c4c42" /><Relationship Type="http://schemas.openxmlformats.org/officeDocument/2006/relationships/slide" Target="/ppt/slides/slide2.xml" Id="R7209ab6d2874439b" /><Relationship Type="http://schemas.openxmlformats.org/officeDocument/2006/relationships/slide" Target="/ppt/slides/slide3.xml" Id="Rf67693b0d59a4533" /><Relationship Type="http://schemas.openxmlformats.org/officeDocument/2006/relationships/slide" Target="/ppt/slides/slide4.xml" Id="R161b1c587ad14d7b" /><Relationship Type="http://schemas.openxmlformats.org/officeDocument/2006/relationships/slide" Target="/ppt/slides/slide5.xml" Id="R90c84d9fe21d4412" /><Relationship Type="http://schemas.openxmlformats.org/officeDocument/2006/relationships/slide" Target="/ppt/slides/slide6.xml" Id="R0ece094d45ba44a6" /><Relationship Type="http://schemas.openxmlformats.org/officeDocument/2006/relationships/slide" Target="/ppt/slides/slide7.xml" Id="R53b78be28b07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067eb9062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ecdd90ed48ed" /><Relationship Type="http://schemas.openxmlformats.org/officeDocument/2006/relationships/theme" Target="/ppt/slideMasters/theme/theme1.xml" Id="Rdf26a8c632b8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5ecdd90ed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203b985c6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f25487b8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34eda534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db1043a3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f0614030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fd258145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4d80ff4c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TYSE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TYSE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