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f21d7dbdd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0807ad23e4d02"/>
  </p:sldMasterIdLst>
  <p:sldIdLst>
    <p:sldId xmlns:r="http://schemas.openxmlformats.org/officeDocument/2006/relationships" id="256" r:id="Rf4bb362990cd45f3"/>
    <p:sldId xmlns:r="http://schemas.openxmlformats.org/officeDocument/2006/relationships" id="257" r:id="R17ac1348919d434c"/>
    <p:sldId xmlns:r="http://schemas.openxmlformats.org/officeDocument/2006/relationships" id="258" r:id="R890b6a8c971a42ae"/>
    <p:sldId xmlns:r="http://schemas.openxmlformats.org/officeDocument/2006/relationships" id="259" r:id="R903f6f2e54a7449f"/>
    <p:sldId xmlns:r="http://schemas.openxmlformats.org/officeDocument/2006/relationships" id="260" r:id="Ra028b88856f64fd9"/>
    <p:sldId xmlns:r="http://schemas.openxmlformats.org/officeDocument/2006/relationships" id="261" r:id="R393438326c8e426a"/>
    <p:sldId xmlns:r="http://schemas.openxmlformats.org/officeDocument/2006/relationships" id="262" r:id="R2e2134c2d0d8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0807ad23e4d02" /><Relationship Type="http://schemas.openxmlformats.org/officeDocument/2006/relationships/slide" Target="/ppt/slides/slide1.xml" Id="Rf4bb362990cd45f3" /><Relationship Type="http://schemas.openxmlformats.org/officeDocument/2006/relationships/slide" Target="/ppt/slides/slide2.xml" Id="R17ac1348919d434c" /><Relationship Type="http://schemas.openxmlformats.org/officeDocument/2006/relationships/slide" Target="/ppt/slides/slide3.xml" Id="R890b6a8c971a42ae" /><Relationship Type="http://schemas.openxmlformats.org/officeDocument/2006/relationships/slide" Target="/ppt/slides/slide4.xml" Id="R903f6f2e54a7449f" /><Relationship Type="http://schemas.openxmlformats.org/officeDocument/2006/relationships/slide" Target="/ppt/slides/slide5.xml" Id="Ra028b88856f64fd9" /><Relationship Type="http://schemas.openxmlformats.org/officeDocument/2006/relationships/slide" Target="/ppt/slides/slide6.xml" Id="R393438326c8e426a" /><Relationship Type="http://schemas.openxmlformats.org/officeDocument/2006/relationships/slide" Target="/ppt/slides/slide7.xml" Id="R2e2134c2d0d8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6ef4dd67b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3226f30fe4d0e" /><Relationship Type="http://schemas.openxmlformats.org/officeDocument/2006/relationships/theme" Target="/ppt/slideMasters/theme/theme1.xml" Id="Rfc46ecd653eb41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c3226f30fe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c23a97025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bdca1f5ea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c38f96526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ec559f28d45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3023ea0c5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072d195b2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b92dc996a41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−32 537 208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1 633 690 506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1 696 512 829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1 842 545 114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