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d375d5460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1c9791c9b4ed4"/>
  </p:sldMasterIdLst>
  <p:sldIdLst>
    <p:sldId xmlns:r="http://schemas.openxmlformats.org/officeDocument/2006/relationships" id="256" r:id="R437ea19d2b7e43a6"/>
    <p:sldId xmlns:r="http://schemas.openxmlformats.org/officeDocument/2006/relationships" id="257" r:id="R94b31ae4bd5940df"/>
    <p:sldId xmlns:r="http://schemas.openxmlformats.org/officeDocument/2006/relationships" id="258" r:id="R5b727991446f48dd"/>
    <p:sldId xmlns:r="http://schemas.openxmlformats.org/officeDocument/2006/relationships" id="259" r:id="Raa06336ef1584535"/>
    <p:sldId xmlns:r="http://schemas.openxmlformats.org/officeDocument/2006/relationships" id="260" r:id="R3a8e9285214e4e9b"/>
    <p:sldId xmlns:r="http://schemas.openxmlformats.org/officeDocument/2006/relationships" id="261" r:id="Re6b03beb88d4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1c9791c9b4ed4" /><Relationship Type="http://schemas.openxmlformats.org/officeDocument/2006/relationships/slide" Target="/ppt/slides/slide1.xml" Id="R437ea19d2b7e43a6" /><Relationship Type="http://schemas.openxmlformats.org/officeDocument/2006/relationships/slide" Target="/ppt/slides/slide2.xml" Id="R94b31ae4bd5940df" /><Relationship Type="http://schemas.openxmlformats.org/officeDocument/2006/relationships/slide" Target="/ppt/slides/slide3.xml" Id="R5b727991446f48dd" /><Relationship Type="http://schemas.openxmlformats.org/officeDocument/2006/relationships/slide" Target="/ppt/slides/slide4.xml" Id="Raa06336ef1584535" /><Relationship Type="http://schemas.openxmlformats.org/officeDocument/2006/relationships/slide" Target="/ppt/slides/slide5.xml" Id="R3a8e9285214e4e9b" /><Relationship Type="http://schemas.openxmlformats.org/officeDocument/2006/relationships/slide" Target="/ppt/slides/slide6.xml" Id="Re6b03beb88d4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2b87569ae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f714f0574ed7" /><Relationship Type="http://schemas.openxmlformats.org/officeDocument/2006/relationships/theme" Target="/ppt/slideMasters/theme/theme1.xml" Id="R62abe0b0c8b4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9f714f057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e0a498a10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1522fb440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c304d7ce0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28580fe56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57b679ca7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3e45f8040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