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e38addef7a44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4b3b222d74000"/>
  </p:sldMasterIdLst>
  <p:sldIdLst>
    <p:sldId xmlns:r="http://schemas.openxmlformats.org/officeDocument/2006/relationships" id="256" r:id="R1a12b7ade29d459c"/>
    <p:sldId xmlns:r="http://schemas.openxmlformats.org/officeDocument/2006/relationships" id="257" r:id="Rf9c808353e804a4d"/>
    <p:sldId xmlns:r="http://schemas.openxmlformats.org/officeDocument/2006/relationships" id="258" r:id="Re8253de106ff4be3"/>
    <p:sldId xmlns:r="http://schemas.openxmlformats.org/officeDocument/2006/relationships" id="259" r:id="R5cc55535fb8b44ca"/>
    <p:sldId xmlns:r="http://schemas.openxmlformats.org/officeDocument/2006/relationships" id="260" r:id="R7a45fdcc11194f84"/>
    <p:sldId xmlns:r="http://schemas.openxmlformats.org/officeDocument/2006/relationships" id="261" r:id="Rf3a76ae70f614b17"/>
    <p:sldId xmlns:r="http://schemas.openxmlformats.org/officeDocument/2006/relationships" id="262" r:id="R04e31d168ad6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4b3b222d74000" /><Relationship Type="http://schemas.openxmlformats.org/officeDocument/2006/relationships/slide" Target="/ppt/slides/slide1.xml" Id="R1a12b7ade29d459c" /><Relationship Type="http://schemas.openxmlformats.org/officeDocument/2006/relationships/slide" Target="/ppt/slides/slide2.xml" Id="Rf9c808353e804a4d" /><Relationship Type="http://schemas.openxmlformats.org/officeDocument/2006/relationships/slide" Target="/ppt/slides/slide3.xml" Id="Re8253de106ff4be3" /><Relationship Type="http://schemas.openxmlformats.org/officeDocument/2006/relationships/slide" Target="/ppt/slides/slide4.xml" Id="R5cc55535fb8b44ca" /><Relationship Type="http://schemas.openxmlformats.org/officeDocument/2006/relationships/slide" Target="/ppt/slides/slide5.xml" Id="R7a45fdcc11194f84" /><Relationship Type="http://schemas.openxmlformats.org/officeDocument/2006/relationships/slide" Target="/ppt/slides/slide6.xml" Id="Rf3a76ae70f614b17" /><Relationship Type="http://schemas.openxmlformats.org/officeDocument/2006/relationships/slide" Target="/ppt/slides/slide7.xml" Id="R04e31d168ad6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9cb306439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c81e1ca8940e1" /><Relationship Type="http://schemas.openxmlformats.org/officeDocument/2006/relationships/theme" Target="/ppt/slideMasters/theme/theme1.xml" Id="R6c8d35bd7a53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c81e1ca89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f21874ce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d98e42a4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8f4274215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c0de6e7c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cff5cc7ff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498a47a51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8c2bb24c6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79 108 367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−58 957 049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1 617 559 485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1 789 535 317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1 831 237 088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AINO KRISTIN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