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cf6ab3276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dc78685554698"/>
  </p:sldMasterIdLst>
  <p:sldIdLst>
    <p:sldId xmlns:r="http://schemas.openxmlformats.org/officeDocument/2006/relationships" id="256" r:id="R5c16781b9b82446b"/>
    <p:sldId xmlns:r="http://schemas.openxmlformats.org/officeDocument/2006/relationships" id="257" r:id="R0c596292643347e7"/>
    <p:sldId xmlns:r="http://schemas.openxmlformats.org/officeDocument/2006/relationships" id="258" r:id="R3728668aa64545cd"/>
    <p:sldId xmlns:r="http://schemas.openxmlformats.org/officeDocument/2006/relationships" id="259" r:id="R15eef7fd44f04904"/>
    <p:sldId xmlns:r="http://schemas.openxmlformats.org/officeDocument/2006/relationships" id="260" r:id="R042894bc9b914f06"/>
    <p:sldId xmlns:r="http://schemas.openxmlformats.org/officeDocument/2006/relationships" id="261" r:id="R58ff9175970d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dc78685554698" /><Relationship Type="http://schemas.openxmlformats.org/officeDocument/2006/relationships/slide" Target="/ppt/slides/slide1.xml" Id="R5c16781b9b82446b" /><Relationship Type="http://schemas.openxmlformats.org/officeDocument/2006/relationships/slide" Target="/ppt/slides/slide2.xml" Id="R0c596292643347e7" /><Relationship Type="http://schemas.openxmlformats.org/officeDocument/2006/relationships/slide" Target="/ppt/slides/slide3.xml" Id="R3728668aa64545cd" /><Relationship Type="http://schemas.openxmlformats.org/officeDocument/2006/relationships/slide" Target="/ppt/slides/slide4.xml" Id="R15eef7fd44f04904" /><Relationship Type="http://schemas.openxmlformats.org/officeDocument/2006/relationships/slide" Target="/ppt/slides/slide5.xml" Id="R042894bc9b914f06" /><Relationship Type="http://schemas.openxmlformats.org/officeDocument/2006/relationships/slide" Target="/ppt/slides/slide6.xml" Id="R58ff9175970d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7d4a9bc8e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e78b2d1d94b81" /><Relationship Type="http://schemas.openxmlformats.org/officeDocument/2006/relationships/theme" Target="/ppt/slideMasters/theme/theme1.xml" Id="R297588bae28f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e78b2d1d9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3b2ac5418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fe6c76a0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0f2556ba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67c369a742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382cb292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021401bf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