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0c73cc11e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8e6e478724c8d"/>
  </p:sldMasterIdLst>
  <p:sldIdLst>
    <p:sldId xmlns:r="http://schemas.openxmlformats.org/officeDocument/2006/relationships" id="256" r:id="Rab97b873dad74be8"/>
    <p:sldId xmlns:r="http://schemas.openxmlformats.org/officeDocument/2006/relationships" id="257" r:id="R8b05921f04364ab6"/>
    <p:sldId xmlns:r="http://schemas.openxmlformats.org/officeDocument/2006/relationships" id="258" r:id="R5ca6470b647e4094"/>
    <p:sldId xmlns:r="http://schemas.openxmlformats.org/officeDocument/2006/relationships" id="259" r:id="R9ca7146c17fa46de"/>
    <p:sldId xmlns:r="http://schemas.openxmlformats.org/officeDocument/2006/relationships" id="260" r:id="R5c4982bee75d4225"/>
    <p:sldId xmlns:r="http://schemas.openxmlformats.org/officeDocument/2006/relationships" id="261" r:id="R0dff55d913384514"/>
    <p:sldId xmlns:r="http://schemas.openxmlformats.org/officeDocument/2006/relationships" id="262" r:id="R2c2d6e778398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8e6e478724c8d" /><Relationship Type="http://schemas.openxmlformats.org/officeDocument/2006/relationships/slide" Target="/ppt/slides/slide1.xml" Id="Rab97b873dad74be8" /><Relationship Type="http://schemas.openxmlformats.org/officeDocument/2006/relationships/slide" Target="/ppt/slides/slide2.xml" Id="R8b05921f04364ab6" /><Relationship Type="http://schemas.openxmlformats.org/officeDocument/2006/relationships/slide" Target="/ppt/slides/slide3.xml" Id="R5ca6470b647e4094" /><Relationship Type="http://schemas.openxmlformats.org/officeDocument/2006/relationships/slide" Target="/ppt/slides/slide4.xml" Id="R9ca7146c17fa46de" /><Relationship Type="http://schemas.openxmlformats.org/officeDocument/2006/relationships/slide" Target="/ppt/slides/slide5.xml" Id="R5c4982bee75d4225" /><Relationship Type="http://schemas.openxmlformats.org/officeDocument/2006/relationships/slide" Target="/ppt/slides/slide6.xml" Id="R0dff55d913384514" /><Relationship Type="http://schemas.openxmlformats.org/officeDocument/2006/relationships/slide" Target="/ppt/slides/slide7.xml" Id="R2c2d6e778398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9507b07fd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07c4d10a4f7f" /><Relationship Type="http://schemas.openxmlformats.org/officeDocument/2006/relationships/theme" Target="/ppt/slideMasters/theme/theme1.xml" Id="Red4f32f9481e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607c4d10a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06cf3c29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d73d0a318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6d5133400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04f07c403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80919e02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bf11c13e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2fd516e8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920 148 131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